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60" r:id="rId5"/>
    <p:sldId id="261" r:id="rId6"/>
    <p:sldId id="262" r:id="rId7"/>
    <p:sldId id="290" r:id="rId8"/>
    <p:sldId id="291" r:id="rId9"/>
    <p:sldId id="29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82" r:id="rId25"/>
    <p:sldId id="278" r:id="rId26"/>
    <p:sldId id="284" r:id="rId27"/>
    <p:sldId id="283" r:id="rId28"/>
    <p:sldId id="285" r:id="rId29"/>
    <p:sldId id="279" r:id="rId30"/>
    <p:sldId id="286" r:id="rId31"/>
    <p:sldId id="287" r:id="rId32"/>
    <p:sldId id="280" r:id="rId33"/>
    <p:sldId id="281" r:id="rId34"/>
    <p:sldId id="288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28" autoAdjust="0"/>
  </p:normalViewPr>
  <p:slideViewPr>
    <p:cSldViewPr>
      <p:cViewPr>
        <p:scale>
          <a:sx n="100" d="100"/>
          <a:sy n="100" d="100"/>
        </p:scale>
        <p:origin x="-1296" y="7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jpg"/><Relationship Id="rId1" Type="http://schemas.openxmlformats.org/officeDocument/2006/relationships/image" Target="../media/image27.jpg"/><Relationship Id="rId2" Type="http://schemas.openxmlformats.org/officeDocument/2006/relationships/image" Target="../media/image28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jpg"/><Relationship Id="rId1" Type="http://schemas.openxmlformats.org/officeDocument/2006/relationships/image" Target="../media/image27.jpg"/><Relationship Id="rId2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B884C6-AC25-8142-86C0-3A370D785E46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826211-4590-5B4D-9FA2-509B2ED1529D}">
      <dgm:prSet phldrT="[Text]"/>
      <dgm:spPr/>
      <dgm:t>
        <a:bodyPr/>
        <a:lstStyle/>
        <a:p>
          <a:r>
            <a:rPr lang="en-US" dirty="0" smtClean="0"/>
            <a:t>Risk</a:t>
          </a:r>
          <a:endParaRPr lang="en-US" dirty="0"/>
        </a:p>
      </dgm:t>
    </dgm:pt>
    <dgm:pt modelId="{6619315F-359C-094C-9952-1F7C9282DCEA}" type="parTrans" cxnId="{A32C134C-4903-D646-B01D-F69D89C6E500}">
      <dgm:prSet/>
      <dgm:spPr/>
      <dgm:t>
        <a:bodyPr/>
        <a:lstStyle/>
        <a:p>
          <a:endParaRPr lang="en-US"/>
        </a:p>
      </dgm:t>
    </dgm:pt>
    <dgm:pt modelId="{1CD93CFA-9196-584D-B5CB-F6EE9AA720C5}" type="sibTrans" cxnId="{A32C134C-4903-D646-B01D-F69D89C6E500}">
      <dgm:prSet/>
      <dgm:spPr/>
      <dgm:t>
        <a:bodyPr/>
        <a:lstStyle/>
        <a:p>
          <a:endParaRPr lang="en-US"/>
        </a:p>
      </dgm:t>
    </dgm:pt>
    <dgm:pt modelId="{D24F786B-1128-1447-8AB5-04D614ED7B73}">
      <dgm:prSet phldrT="[Text]"/>
      <dgm:spPr/>
      <dgm:t>
        <a:bodyPr/>
        <a:lstStyle/>
        <a:p>
          <a:r>
            <a:rPr lang="en-US" dirty="0" smtClean="0"/>
            <a:t>Acceptance</a:t>
          </a:r>
          <a:endParaRPr lang="en-US" dirty="0"/>
        </a:p>
      </dgm:t>
    </dgm:pt>
    <dgm:pt modelId="{E65087D5-EE4B-CE47-9310-36FA4B8ABD4A}" type="parTrans" cxnId="{7F38799C-A3E4-DA45-A713-9B0EDD60AE4C}">
      <dgm:prSet/>
      <dgm:spPr/>
      <dgm:t>
        <a:bodyPr/>
        <a:lstStyle/>
        <a:p>
          <a:endParaRPr lang="en-US"/>
        </a:p>
      </dgm:t>
    </dgm:pt>
    <dgm:pt modelId="{4671EF76-02F7-964C-9282-325A26FC3879}" type="sibTrans" cxnId="{7F38799C-A3E4-DA45-A713-9B0EDD60AE4C}">
      <dgm:prSet/>
      <dgm:spPr/>
      <dgm:t>
        <a:bodyPr/>
        <a:lstStyle/>
        <a:p>
          <a:endParaRPr lang="en-US"/>
        </a:p>
      </dgm:t>
    </dgm:pt>
    <dgm:pt modelId="{8BFD4101-8FE6-9941-8A79-F0C9C11F492D}">
      <dgm:prSet phldrT="[Text]"/>
      <dgm:spPr/>
      <dgm:t>
        <a:bodyPr/>
        <a:lstStyle/>
        <a:p>
          <a:r>
            <a:rPr lang="en-US" dirty="0" smtClean="0"/>
            <a:t>Transfer</a:t>
          </a:r>
          <a:endParaRPr lang="en-US" dirty="0"/>
        </a:p>
      </dgm:t>
    </dgm:pt>
    <dgm:pt modelId="{E2DDF936-B1B2-A04F-BFCD-A6FF1EA857F1}" type="parTrans" cxnId="{0E183D3A-570E-8B43-9766-8F67754E6462}">
      <dgm:prSet/>
      <dgm:spPr/>
      <dgm:t>
        <a:bodyPr/>
        <a:lstStyle/>
        <a:p>
          <a:endParaRPr lang="en-US"/>
        </a:p>
      </dgm:t>
    </dgm:pt>
    <dgm:pt modelId="{C8C16014-0E74-EF4B-A884-B501BDB72D3B}" type="sibTrans" cxnId="{0E183D3A-570E-8B43-9766-8F67754E6462}">
      <dgm:prSet/>
      <dgm:spPr/>
      <dgm:t>
        <a:bodyPr/>
        <a:lstStyle/>
        <a:p>
          <a:endParaRPr lang="en-US"/>
        </a:p>
      </dgm:t>
    </dgm:pt>
    <dgm:pt modelId="{52FCDF46-CD2B-8B4D-9E67-B09A68C045B8}">
      <dgm:prSet phldrT="[Text]"/>
      <dgm:spPr/>
      <dgm:t>
        <a:bodyPr/>
        <a:lstStyle/>
        <a:p>
          <a:r>
            <a:rPr lang="en-US" dirty="0" smtClean="0"/>
            <a:t>Avoidance</a:t>
          </a:r>
          <a:endParaRPr lang="en-US" dirty="0"/>
        </a:p>
      </dgm:t>
    </dgm:pt>
    <dgm:pt modelId="{F3CC8080-9DFD-1F42-BDCC-680A6D843BCA}" type="parTrans" cxnId="{99A3C6D3-9DE4-834F-BCBE-EF664E8FC405}">
      <dgm:prSet/>
      <dgm:spPr/>
      <dgm:t>
        <a:bodyPr/>
        <a:lstStyle/>
        <a:p>
          <a:endParaRPr lang="en-US"/>
        </a:p>
      </dgm:t>
    </dgm:pt>
    <dgm:pt modelId="{A15F2DA1-101B-4D42-A50D-8AC91C1F4CDE}" type="sibTrans" cxnId="{99A3C6D3-9DE4-834F-BCBE-EF664E8FC405}">
      <dgm:prSet/>
      <dgm:spPr/>
      <dgm:t>
        <a:bodyPr/>
        <a:lstStyle/>
        <a:p>
          <a:endParaRPr lang="en-US"/>
        </a:p>
      </dgm:t>
    </dgm:pt>
    <dgm:pt modelId="{6FAD3EBF-6C48-0445-87F9-C3DE885693D4}">
      <dgm:prSet phldrT="[Text]"/>
      <dgm:spPr/>
      <dgm:t>
        <a:bodyPr/>
        <a:lstStyle/>
        <a:p>
          <a:r>
            <a:rPr lang="en-US" dirty="0" smtClean="0"/>
            <a:t>Limit</a:t>
          </a:r>
          <a:endParaRPr lang="en-US" dirty="0"/>
        </a:p>
      </dgm:t>
    </dgm:pt>
    <dgm:pt modelId="{906EC680-D66B-2141-BF99-71E37067190F}" type="parTrans" cxnId="{C38180AE-4AD4-0A49-9A00-C51C287BF6A5}">
      <dgm:prSet/>
      <dgm:spPr/>
      <dgm:t>
        <a:bodyPr/>
        <a:lstStyle/>
        <a:p>
          <a:endParaRPr lang="en-US"/>
        </a:p>
      </dgm:t>
    </dgm:pt>
    <dgm:pt modelId="{6E0AB2C0-3C88-BE41-864F-3D138C95DD96}" type="sibTrans" cxnId="{C38180AE-4AD4-0A49-9A00-C51C287BF6A5}">
      <dgm:prSet/>
      <dgm:spPr/>
      <dgm:t>
        <a:bodyPr/>
        <a:lstStyle/>
        <a:p>
          <a:endParaRPr lang="en-US"/>
        </a:p>
      </dgm:t>
    </dgm:pt>
    <dgm:pt modelId="{1C522C58-7BA2-844B-80C3-787C638DE32D}" type="pres">
      <dgm:prSet presAssocID="{4CB884C6-AC25-8142-86C0-3A370D785E4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C78596-1503-784E-A482-7D6DD43D1C23}" type="pres">
      <dgm:prSet presAssocID="{36826211-4590-5B4D-9FA2-509B2ED1529D}" presName="centerShape" presStyleLbl="node0" presStyleIdx="0" presStyleCnt="1"/>
      <dgm:spPr/>
      <dgm:t>
        <a:bodyPr/>
        <a:lstStyle/>
        <a:p>
          <a:endParaRPr lang="en-US"/>
        </a:p>
      </dgm:t>
    </dgm:pt>
    <dgm:pt modelId="{3F4579D8-41E0-714A-88D3-709E54D439FA}" type="pres">
      <dgm:prSet presAssocID="{E65087D5-EE4B-CE47-9310-36FA4B8ABD4A}" presName="parTrans" presStyleLbl="sibTrans2D1" presStyleIdx="0" presStyleCnt="4"/>
      <dgm:spPr/>
      <dgm:t>
        <a:bodyPr/>
        <a:lstStyle/>
        <a:p>
          <a:endParaRPr lang="en-US"/>
        </a:p>
      </dgm:t>
    </dgm:pt>
    <dgm:pt modelId="{30506005-1F93-8249-8AA7-8BE8F941BF02}" type="pres">
      <dgm:prSet presAssocID="{E65087D5-EE4B-CE47-9310-36FA4B8ABD4A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4AD04216-BDE3-504B-9271-2E1034F487EA}" type="pres">
      <dgm:prSet presAssocID="{D24F786B-1128-1447-8AB5-04D614ED7B73}" presName="node" presStyleLbl="node1" presStyleIdx="0" presStyleCnt="4" custScaleX="212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98902-AC51-6E43-B094-A9D34C09C275}" type="pres">
      <dgm:prSet presAssocID="{E2DDF936-B1B2-A04F-BFCD-A6FF1EA857F1}" presName="parTrans" presStyleLbl="sibTrans2D1" presStyleIdx="1" presStyleCnt="4"/>
      <dgm:spPr/>
      <dgm:t>
        <a:bodyPr/>
        <a:lstStyle/>
        <a:p>
          <a:endParaRPr lang="en-US"/>
        </a:p>
      </dgm:t>
    </dgm:pt>
    <dgm:pt modelId="{8CA4B3DE-A9B2-004F-A9F5-199822B83125}" type="pres">
      <dgm:prSet presAssocID="{E2DDF936-B1B2-A04F-BFCD-A6FF1EA857F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BAF99305-0783-8F42-BF6C-12256406E686}" type="pres">
      <dgm:prSet presAssocID="{8BFD4101-8FE6-9941-8A79-F0C9C11F492D}" presName="node" presStyleLbl="node1" presStyleIdx="1" presStyleCnt="4" custScaleX="175723" custRadScaleRad="130213" custRadScaleInc="-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0E9C79-84B6-3145-84A9-9FF391679F1E}" type="pres">
      <dgm:prSet presAssocID="{F3CC8080-9DFD-1F42-BDCC-680A6D843BCA}" presName="parTrans" presStyleLbl="sibTrans2D1" presStyleIdx="2" presStyleCnt="4"/>
      <dgm:spPr/>
      <dgm:t>
        <a:bodyPr/>
        <a:lstStyle/>
        <a:p>
          <a:endParaRPr lang="en-US"/>
        </a:p>
      </dgm:t>
    </dgm:pt>
    <dgm:pt modelId="{6756F265-618D-9643-B2FE-3FF5D2834646}" type="pres">
      <dgm:prSet presAssocID="{F3CC8080-9DFD-1F42-BDCC-680A6D843BC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DD8DE1A-D529-304E-861A-A66912944E8E}" type="pres">
      <dgm:prSet presAssocID="{52FCDF46-CD2B-8B4D-9E67-B09A68C045B8}" presName="node" presStyleLbl="node1" presStyleIdx="2" presStyleCnt="4" custScaleX="212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E0960-9FBF-974A-9ADA-1BB6D3A175A2}" type="pres">
      <dgm:prSet presAssocID="{906EC680-D66B-2141-BF99-71E37067190F}" presName="parTrans" presStyleLbl="sibTrans2D1" presStyleIdx="3" presStyleCnt="4"/>
      <dgm:spPr/>
      <dgm:t>
        <a:bodyPr/>
        <a:lstStyle/>
        <a:p>
          <a:endParaRPr lang="en-US"/>
        </a:p>
      </dgm:t>
    </dgm:pt>
    <dgm:pt modelId="{13C24440-8DDB-9D46-B037-24DF8FABD7DC}" type="pres">
      <dgm:prSet presAssocID="{906EC680-D66B-2141-BF99-71E37067190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8FCDFE9F-D4E3-804F-9AD8-144397F33968}" type="pres">
      <dgm:prSet presAssocID="{6FAD3EBF-6C48-0445-87F9-C3DE885693D4}" presName="node" presStyleLbl="node1" presStyleIdx="3" presStyleCnt="4" custScaleX="174284" custRadScaleRad="126033" custRadScaleInc="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AD2C50-BE9F-EA4C-B92A-E699C015ADFA}" type="presOf" srcId="{906EC680-D66B-2141-BF99-71E37067190F}" destId="{583E0960-9FBF-974A-9ADA-1BB6D3A175A2}" srcOrd="0" destOrd="0" presId="urn:microsoft.com/office/officeart/2005/8/layout/radial5"/>
    <dgm:cxn modelId="{0E183D3A-570E-8B43-9766-8F67754E6462}" srcId="{36826211-4590-5B4D-9FA2-509B2ED1529D}" destId="{8BFD4101-8FE6-9941-8A79-F0C9C11F492D}" srcOrd="1" destOrd="0" parTransId="{E2DDF936-B1B2-A04F-BFCD-A6FF1EA857F1}" sibTransId="{C8C16014-0E74-EF4B-A884-B501BDB72D3B}"/>
    <dgm:cxn modelId="{D162ACA8-0E74-1E49-83BC-CBFF7114F45C}" type="presOf" srcId="{906EC680-D66B-2141-BF99-71E37067190F}" destId="{13C24440-8DDB-9D46-B037-24DF8FABD7DC}" srcOrd="1" destOrd="0" presId="urn:microsoft.com/office/officeart/2005/8/layout/radial5"/>
    <dgm:cxn modelId="{37BBE8FC-2F3C-FD41-874C-11D694D99BE3}" type="presOf" srcId="{D24F786B-1128-1447-8AB5-04D614ED7B73}" destId="{4AD04216-BDE3-504B-9271-2E1034F487EA}" srcOrd="0" destOrd="0" presId="urn:microsoft.com/office/officeart/2005/8/layout/radial5"/>
    <dgm:cxn modelId="{4229EF25-BC1B-A543-8B11-AA2B79DAB313}" type="presOf" srcId="{E2DDF936-B1B2-A04F-BFCD-A6FF1EA857F1}" destId="{02598902-AC51-6E43-B094-A9D34C09C275}" srcOrd="0" destOrd="0" presId="urn:microsoft.com/office/officeart/2005/8/layout/radial5"/>
    <dgm:cxn modelId="{6CD95609-62E3-434D-B1E9-10F177CBC22D}" type="presOf" srcId="{6FAD3EBF-6C48-0445-87F9-C3DE885693D4}" destId="{8FCDFE9F-D4E3-804F-9AD8-144397F33968}" srcOrd="0" destOrd="0" presId="urn:microsoft.com/office/officeart/2005/8/layout/radial5"/>
    <dgm:cxn modelId="{87BCAB28-921B-A143-9ACA-354DE71D6282}" type="presOf" srcId="{E2DDF936-B1B2-A04F-BFCD-A6FF1EA857F1}" destId="{8CA4B3DE-A9B2-004F-A9F5-199822B83125}" srcOrd="1" destOrd="0" presId="urn:microsoft.com/office/officeart/2005/8/layout/radial5"/>
    <dgm:cxn modelId="{99A3C6D3-9DE4-834F-BCBE-EF664E8FC405}" srcId="{36826211-4590-5B4D-9FA2-509B2ED1529D}" destId="{52FCDF46-CD2B-8B4D-9E67-B09A68C045B8}" srcOrd="2" destOrd="0" parTransId="{F3CC8080-9DFD-1F42-BDCC-680A6D843BCA}" sibTransId="{A15F2DA1-101B-4D42-A50D-8AC91C1F4CDE}"/>
    <dgm:cxn modelId="{F505BF67-711F-2044-A0E3-AB69905CEE0B}" type="presOf" srcId="{8BFD4101-8FE6-9941-8A79-F0C9C11F492D}" destId="{BAF99305-0783-8F42-BF6C-12256406E686}" srcOrd="0" destOrd="0" presId="urn:microsoft.com/office/officeart/2005/8/layout/radial5"/>
    <dgm:cxn modelId="{8EB480D8-AE6D-CF48-9CA2-830A8FAB5C73}" type="presOf" srcId="{52FCDF46-CD2B-8B4D-9E67-B09A68C045B8}" destId="{9DD8DE1A-D529-304E-861A-A66912944E8E}" srcOrd="0" destOrd="0" presId="urn:microsoft.com/office/officeart/2005/8/layout/radial5"/>
    <dgm:cxn modelId="{7F38799C-A3E4-DA45-A713-9B0EDD60AE4C}" srcId="{36826211-4590-5B4D-9FA2-509B2ED1529D}" destId="{D24F786B-1128-1447-8AB5-04D614ED7B73}" srcOrd="0" destOrd="0" parTransId="{E65087D5-EE4B-CE47-9310-36FA4B8ABD4A}" sibTransId="{4671EF76-02F7-964C-9282-325A26FC3879}"/>
    <dgm:cxn modelId="{A32C134C-4903-D646-B01D-F69D89C6E500}" srcId="{4CB884C6-AC25-8142-86C0-3A370D785E46}" destId="{36826211-4590-5B4D-9FA2-509B2ED1529D}" srcOrd="0" destOrd="0" parTransId="{6619315F-359C-094C-9952-1F7C9282DCEA}" sibTransId="{1CD93CFA-9196-584D-B5CB-F6EE9AA720C5}"/>
    <dgm:cxn modelId="{622E9F86-5FC4-AC41-BEAA-5322D799713F}" type="presOf" srcId="{F3CC8080-9DFD-1F42-BDCC-680A6D843BCA}" destId="{6756F265-618D-9643-B2FE-3FF5D2834646}" srcOrd="1" destOrd="0" presId="urn:microsoft.com/office/officeart/2005/8/layout/radial5"/>
    <dgm:cxn modelId="{0A2840D3-8470-294A-86F8-A9934403568A}" type="presOf" srcId="{36826211-4590-5B4D-9FA2-509B2ED1529D}" destId="{5EC78596-1503-784E-A482-7D6DD43D1C23}" srcOrd="0" destOrd="0" presId="urn:microsoft.com/office/officeart/2005/8/layout/radial5"/>
    <dgm:cxn modelId="{1D1BE667-E1ED-C448-A5BB-AB2445CF9FD9}" type="presOf" srcId="{E65087D5-EE4B-CE47-9310-36FA4B8ABD4A}" destId="{30506005-1F93-8249-8AA7-8BE8F941BF02}" srcOrd="1" destOrd="0" presId="urn:microsoft.com/office/officeart/2005/8/layout/radial5"/>
    <dgm:cxn modelId="{C38180AE-4AD4-0A49-9A00-C51C287BF6A5}" srcId="{36826211-4590-5B4D-9FA2-509B2ED1529D}" destId="{6FAD3EBF-6C48-0445-87F9-C3DE885693D4}" srcOrd="3" destOrd="0" parTransId="{906EC680-D66B-2141-BF99-71E37067190F}" sibTransId="{6E0AB2C0-3C88-BE41-864F-3D138C95DD96}"/>
    <dgm:cxn modelId="{9141EDCF-E9F2-AB47-9F1B-CBA7A4556595}" type="presOf" srcId="{E65087D5-EE4B-CE47-9310-36FA4B8ABD4A}" destId="{3F4579D8-41E0-714A-88D3-709E54D439FA}" srcOrd="0" destOrd="0" presId="urn:microsoft.com/office/officeart/2005/8/layout/radial5"/>
    <dgm:cxn modelId="{925D7070-A180-4D40-99C4-3DF8FE211445}" type="presOf" srcId="{4CB884C6-AC25-8142-86C0-3A370D785E46}" destId="{1C522C58-7BA2-844B-80C3-787C638DE32D}" srcOrd="0" destOrd="0" presId="urn:microsoft.com/office/officeart/2005/8/layout/radial5"/>
    <dgm:cxn modelId="{DE72A5E6-9C7F-4946-92F9-C7AF190FA193}" type="presOf" srcId="{F3CC8080-9DFD-1F42-BDCC-680A6D843BCA}" destId="{6A0E9C79-84B6-3145-84A9-9FF391679F1E}" srcOrd="0" destOrd="0" presId="urn:microsoft.com/office/officeart/2005/8/layout/radial5"/>
    <dgm:cxn modelId="{625CECB8-D5DA-B449-9D72-02982CF62073}" type="presParOf" srcId="{1C522C58-7BA2-844B-80C3-787C638DE32D}" destId="{5EC78596-1503-784E-A482-7D6DD43D1C23}" srcOrd="0" destOrd="0" presId="urn:microsoft.com/office/officeart/2005/8/layout/radial5"/>
    <dgm:cxn modelId="{90B27500-A436-5442-B65F-5E989AEB7408}" type="presParOf" srcId="{1C522C58-7BA2-844B-80C3-787C638DE32D}" destId="{3F4579D8-41E0-714A-88D3-709E54D439FA}" srcOrd="1" destOrd="0" presId="urn:microsoft.com/office/officeart/2005/8/layout/radial5"/>
    <dgm:cxn modelId="{ADFC3463-06FC-6546-934A-DE42482EFE54}" type="presParOf" srcId="{3F4579D8-41E0-714A-88D3-709E54D439FA}" destId="{30506005-1F93-8249-8AA7-8BE8F941BF02}" srcOrd="0" destOrd="0" presId="urn:microsoft.com/office/officeart/2005/8/layout/radial5"/>
    <dgm:cxn modelId="{E9B0D655-F19E-A948-A851-063DB504EEE3}" type="presParOf" srcId="{1C522C58-7BA2-844B-80C3-787C638DE32D}" destId="{4AD04216-BDE3-504B-9271-2E1034F487EA}" srcOrd="2" destOrd="0" presId="urn:microsoft.com/office/officeart/2005/8/layout/radial5"/>
    <dgm:cxn modelId="{60AC5090-9B73-764D-A4AC-0288D2BA6385}" type="presParOf" srcId="{1C522C58-7BA2-844B-80C3-787C638DE32D}" destId="{02598902-AC51-6E43-B094-A9D34C09C275}" srcOrd="3" destOrd="0" presId="urn:microsoft.com/office/officeart/2005/8/layout/radial5"/>
    <dgm:cxn modelId="{94723B02-9293-D240-9153-9CD307A907B4}" type="presParOf" srcId="{02598902-AC51-6E43-B094-A9D34C09C275}" destId="{8CA4B3DE-A9B2-004F-A9F5-199822B83125}" srcOrd="0" destOrd="0" presId="urn:microsoft.com/office/officeart/2005/8/layout/radial5"/>
    <dgm:cxn modelId="{01EEB855-6206-7E4B-8D6A-277FF40E5A33}" type="presParOf" srcId="{1C522C58-7BA2-844B-80C3-787C638DE32D}" destId="{BAF99305-0783-8F42-BF6C-12256406E686}" srcOrd="4" destOrd="0" presId="urn:microsoft.com/office/officeart/2005/8/layout/radial5"/>
    <dgm:cxn modelId="{280D7681-50F3-834A-9325-AE2AE20998CC}" type="presParOf" srcId="{1C522C58-7BA2-844B-80C3-787C638DE32D}" destId="{6A0E9C79-84B6-3145-84A9-9FF391679F1E}" srcOrd="5" destOrd="0" presId="urn:microsoft.com/office/officeart/2005/8/layout/radial5"/>
    <dgm:cxn modelId="{B5583673-6311-5744-B5AD-12561FA754ED}" type="presParOf" srcId="{6A0E9C79-84B6-3145-84A9-9FF391679F1E}" destId="{6756F265-618D-9643-B2FE-3FF5D2834646}" srcOrd="0" destOrd="0" presId="urn:microsoft.com/office/officeart/2005/8/layout/radial5"/>
    <dgm:cxn modelId="{23B31D3B-8D4C-7248-9BAD-51B0C0A64F6F}" type="presParOf" srcId="{1C522C58-7BA2-844B-80C3-787C638DE32D}" destId="{9DD8DE1A-D529-304E-861A-A66912944E8E}" srcOrd="6" destOrd="0" presId="urn:microsoft.com/office/officeart/2005/8/layout/radial5"/>
    <dgm:cxn modelId="{349EA9C5-3568-334E-955D-C34AEB803EAA}" type="presParOf" srcId="{1C522C58-7BA2-844B-80C3-787C638DE32D}" destId="{583E0960-9FBF-974A-9ADA-1BB6D3A175A2}" srcOrd="7" destOrd="0" presId="urn:microsoft.com/office/officeart/2005/8/layout/radial5"/>
    <dgm:cxn modelId="{B0A94F19-FBB6-B648-9DD9-7B33454269EC}" type="presParOf" srcId="{583E0960-9FBF-974A-9ADA-1BB6D3A175A2}" destId="{13C24440-8DDB-9D46-B037-24DF8FABD7DC}" srcOrd="0" destOrd="0" presId="urn:microsoft.com/office/officeart/2005/8/layout/radial5"/>
    <dgm:cxn modelId="{9340E888-4CE3-AB41-A8AB-E9B46E886070}" type="presParOf" srcId="{1C522C58-7BA2-844B-80C3-787C638DE32D}" destId="{8FCDFE9F-D4E3-804F-9AD8-144397F3396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12A25C-17B6-7541-BBAD-DD6C9120303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16F8BF-1DD0-B44C-9C3A-8139DA00460A}">
      <dgm:prSet phldrT="[Text]"/>
      <dgm:spPr/>
      <dgm:t>
        <a:bodyPr/>
        <a:lstStyle/>
        <a:p>
          <a:r>
            <a:rPr lang="en-US" dirty="0" smtClean="0"/>
            <a:t>Accept</a:t>
          </a:r>
          <a:endParaRPr lang="en-US" dirty="0"/>
        </a:p>
      </dgm:t>
    </dgm:pt>
    <dgm:pt modelId="{B70B6B14-AEE0-A34F-A84F-D57C1EF3E540}" type="parTrans" cxnId="{690CF894-3220-8C40-91FB-82E27F26BBF4}">
      <dgm:prSet/>
      <dgm:spPr/>
      <dgm:t>
        <a:bodyPr/>
        <a:lstStyle/>
        <a:p>
          <a:endParaRPr lang="en-US"/>
        </a:p>
      </dgm:t>
    </dgm:pt>
    <dgm:pt modelId="{90721809-38EC-7A48-AD5C-AD5A36D584C2}" type="sibTrans" cxnId="{690CF894-3220-8C40-91FB-82E27F26BBF4}">
      <dgm:prSet/>
      <dgm:spPr/>
      <dgm:t>
        <a:bodyPr/>
        <a:lstStyle/>
        <a:p>
          <a:endParaRPr lang="en-US"/>
        </a:p>
      </dgm:t>
    </dgm:pt>
    <dgm:pt modelId="{3F157D8D-881D-124E-A6C1-BAECFFE586EA}">
      <dgm:prSet phldrT="[Text]"/>
      <dgm:spPr/>
      <dgm:t>
        <a:bodyPr/>
        <a:lstStyle/>
        <a:p>
          <a:r>
            <a:rPr lang="en-US" dirty="0" smtClean="0"/>
            <a:t>High level of certainty around the impact</a:t>
          </a:r>
          <a:endParaRPr lang="en-US" dirty="0"/>
        </a:p>
      </dgm:t>
    </dgm:pt>
    <dgm:pt modelId="{8FE0B709-EBD3-1943-9062-01A9839C1620}" type="parTrans" cxnId="{4609DC76-0E7F-1C4E-96BF-2BDE676924AE}">
      <dgm:prSet/>
      <dgm:spPr/>
      <dgm:t>
        <a:bodyPr/>
        <a:lstStyle/>
        <a:p>
          <a:endParaRPr lang="en-US"/>
        </a:p>
      </dgm:t>
    </dgm:pt>
    <dgm:pt modelId="{3D56C002-CF0F-9B43-BCBC-46EA5F4DF77D}" type="sibTrans" cxnId="{4609DC76-0E7F-1C4E-96BF-2BDE676924AE}">
      <dgm:prSet/>
      <dgm:spPr/>
      <dgm:t>
        <a:bodyPr/>
        <a:lstStyle/>
        <a:p>
          <a:endParaRPr lang="en-US"/>
        </a:p>
      </dgm:t>
    </dgm:pt>
    <dgm:pt modelId="{E3A5DF0F-EF03-AD47-BD73-4971A38D1DB0}">
      <dgm:prSet phldrT="[Text]"/>
      <dgm:spPr/>
      <dgm:t>
        <a:bodyPr/>
        <a:lstStyle/>
        <a:p>
          <a:r>
            <a:rPr lang="en-US" dirty="0" smtClean="0"/>
            <a:t>Avoid</a:t>
          </a:r>
          <a:endParaRPr lang="en-US" dirty="0"/>
        </a:p>
      </dgm:t>
    </dgm:pt>
    <dgm:pt modelId="{EC9A228B-7033-3643-AD4A-F6611BD4C6C7}" type="parTrans" cxnId="{9E05F3B7-01E0-C743-8CFE-D23460D85113}">
      <dgm:prSet/>
      <dgm:spPr/>
      <dgm:t>
        <a:bodyPr/>
        <a:lstStyle/>
        <a:p>
          <a:endParaRPr lang="en-US"/>
        </a:p>
      </dgm:t>
    </dgm:pt>
    <dgm:pt modelId="{FF86E43A-B48E-D24F-8712-5BD9591C50E4}" type="sibTrans" cxnId="{9E05F3B7-01E0-C743-8CFE-D23460D85113}">
      <dgm:prSet/>
      <dgm:spPr/>
      <dgm:t>
        <a:bodyPr/>
        <a:lstStyle/>
        <a:p>
          <a:endParaRPr lang="en-US"/>
        </a:p>
      </dgm:t>
    </dgm:pt>
    <dgm:pt modelId="{74AF6170-8551-E548-BB09-E0A844598482}">
      <dgm:prSet phldrT="[Text]"/>
      <dgm:spPr/>
      <dgm:t>
        <a:bodyPr/>
        <a:lstStyle/>
        <a:p>
          <a:r>
            <a:rPr lang="en-US" dirty="0" smtClean="0"/>
            <a:t>Not always possible</a:t>
          </a:r>
          <a:endParaRPr lang="en-US" dirty="0"/>
        </a:p>
      </dgm:t>
    </dgm:pt>
    <dgm:pt modelId="{6C96BAA4-C746-5847-951E-8E54CFE99E24}" type="parTrans" cxnId="{95CC2541-2485-7748-949F-315B0B61589D}">
      <dgm:prSet/>
      <dgm:spPr/>
      <dgm:t>
        <a:bodyPr/>
        <a:lstStyle/>
        <a:p>
          <a:endParaRPr lang="en-US"/>
        </a:p>
      </dgm:t>
    </dgm:pt>
    <dgm:pt modelId="{7F6A6878-B9D3-AA49-81A4-62B93A95665A}" type="sibTrans" cxnId="{95CC2541-2485-7748-949F-315B0B61589D}">
      <dgm:prSet/>
      <dgm:spPr/>
      <dgm:t>
        <a:bodyPr/>
        <a:lstStyle/>
        <a:p>
          <a:endParaRPr lang="en-US"/>
        </a:p>
      </dgm:t>
    </dgm:pt>
    <dgm:pt modelId="{7916FC16-02C6-CA45-A9B5-56F101E99B38}">
      <dgm:prSet phldrT="[Text]"/>
      <dgm:spPr/>
      <dgm:t>
        <a:bodyPr/>
        <a:lstStyle/>
        <a:p>
          <a:r>
            <a:rPr lang="en-US" dirty="0" smtClean="0"/>
            <a:t>Limit</a:t>
          </a:r>
          <a:endParaRPr lang="en-US" dirty="0"/>
        </a:p>
      </dgm:t>
    </dgm:pt>
    <dgm:pt modelId="{50F0D46F-46B4-0C4C-A9F6-7A2B38763BE0}" type="parTrans" cxnId="{035A227D-CC9A-5345-8AA2-1995F781C766}">
      <dgm:prSet/>
      <dgm:spPr/>
      <dgm:t>
        <a:bodyPr/>
        <a:lstStyle/>
        <a:p>
          <a:endParaRPr lang="en-US"/>
        </a:p>
      </dgm:t>
    </dgm:pt>
    <dgm:pt modelId="{F800E43C-0B3C-5A47-97E6-2054DB7454EB}" type="sibTrans" cxnId="{035A227D-CC9A-5345-8AA2-1995F781C766}">
      <dgm:prSet/>
      <dgm:spPr/>
      <dgm:t>
        <a:bodyPr/>
        <a:lstStyle/>
        <a:p>
          <a:endParaRPr lang="en-US"/>
        </a:p>
      </dgm:t>
    </dgm:pt>
    <dgm:pt modelId="{35EC4FC2-B165-7349-9027-0C772C906E45}">
      <dgm:prSet phldrT="[Text]"/>
      <dgm:spPr/>
      <dgm:t>
        <a:bodyPr/>
        <a:lstStyle/>
        <a:p>
          <a:r>
            <a:rPr lang="en-US" dirty="0" smtClean="0"/>
            <a:t>Controls are key, but…</a:t>
          </a:r>
          <a:endParaRPr lang="en-US" dirty="0"/>
        </a:p>
      </dgm:t>
    </dgm:pt>
    <dgm:pt modelId="{88BAECB2-81B0-994C-8031-A0B2953BB4B0}" type="sibTrans" cxnId="{A4C19C1B-2372-CB44-BCAA-E388357871F2}">
      <dgm:prSet/>
      <dgm:spPr/>
      <dgm:t>
        <a:bodyPr/>
        <a:lstStyle/>
        <a:p>
          <a:endParaRPr lang="en-US"/>
        </a:p>
      </dgm:t>
    </dgm:pt>
    <dgm:pt modelId="{93F0FAC0-2881-7A41-B59D-AA4A38A1B0F4}" type="parTrans" cxnId="{A4C19C1B-2372-CB44-BCAA-E388357871F2}">
      <dgm:prSet/>
      <dgm:spPr/>
      <dgm:t>
        <a:bodyPr/>
        <a:lstStyle/>
        <a:p>
          <a:endParaRPr lang="en-US"/>
        </a:p>
      </dgm:t>
    </dgm:pt>
    <dgm:pt modelId="{75666145-DD94-884A-9490-DFA47BAC5B4B}" type="pres">
      <dgm:prSet presAssocID="{9F12A25C-17B6-7541-BBAD-DD6C912030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F0061C-44DD-F44D-80AF-DB905E7188CE}" type="pres">
      <dgm:prSet presAssocID="{6816F8BF-1DD0-B44C-9C3A-8139DA00460A}" presName="linNode" presStyleCnt="0"/>
      <dgm:spPr/>
    </dgm:pt>
    <dgm:pt modelId="{6D5F9D62-A717-0949-AB8B-C63B08DAF0C1}" type="pres">
      <dgm:prSet presAssocID="{6816F8BF-1DD0-B44C-9C3A-8139DA00460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090C1-30C1-4B41-A0B3-CCBDC65746B9}" type="pres">
      <dgm:prSet presAssocID="{6816F8BF-1DD0-B44C-9C3A-8139DA00460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FF950-2217-A44B-B9B8-762CE876EB46}" type="pres">
      <dgm:prSet presAssocID="{90721809-38EC-7A48-AD5C-AD5A36D584C2}" presName="sp" presStyleCnt="0"/>
      <dgm:spPr/>
    </dgm:pt>
    <dgm:pt modelId="{3DE58152-71FD-F744-8D44-0F9F92BE6FAE}" type="pres">
      <dgm:prSet presAssocID="{E3A5DF0F-EF03-AD47-BD73-4971A38D1DB0}" presName="linNode" presStyleCnt="0"/>
      <dgm:spPr/>
    </dgm:pt>
    <dgm:pt modelId="{D2582CB3-0385-234D-9F93-41EE0BE2C1F4}" type="pres">
      <dgm:prSet presAssocID="{E3A5DF0F-EF03-AD47-BD73-4971A38D1DB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41CC1-E1CB-164F-9CD0-2C1E96C4D628}" type="pres">
      <dgm:prSet presAssocID="{E3A5DF0F-EF03-AD47-BD73-4971A38D1DB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81DF2B-583E-C54B-B899-6EE3174D6E28}" type="pres">
      <dgm:prSet presAssocID="{FF86E43A-B48E-D24F-8712-5BD9591C50E4}" presName="sp" presStyleCnt="0"/>
      <dgm:spPr/>
    </dgm:pt>
    <dgm:pt modelId="{95CCA0F1-08E4-9A46-9E72-E24E1277DCBA}" type="pres">
      <dgm:prSet presAssocID="{7916FC16-02C6-CA45-A9B5-56F101E99B38}" presName="linNode" presStyleCnt="0"/>
      <dgm:spPr/>
    </dgm:pt>
    <dgm:pt modelId="{C543B181-C2A3-574D-B4C8-FA21273C9220}" type="pres">
      <dgm:prSet presAssocID="{7916FC16-02C6-CA45-A9B5-56F101E99B3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07BF1-D9AA-EA47-8E69-7C3A2D6C23E6}" type="pres">
      <dgm:prSet presAssocID="{7916FC16-02C6-CA45-A9B5-56F101E99B3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05F3B7-01E0-C743-8CFE-D23460D85113}" srcId="{9F12A25C-17B6-7541-BBAD-DD6C91203036}" destId="{E3A5DF0F-EF03-AD47-BD73-4971A38D1DB0}" srcOrd="1" destOrd="0" parTransId="{EC9A228B-7033-3643-AD4A-F6611BD4C6C7}" sibTransId="{FF86E43A-B48E-D24F-8712-5BD9591C50E4}"/>
    <dgm:cxn modelId="{95CC2541-2485-7748-949F-315B0B61589D}" srcId="{E3A5DF0F-EF03-AD47-BD73-4971A38D1DB0}" destId="{74AF6170-8551-E548-BB09-E0A844598482}" srcOrd="0" destOrd="0" parTransId="{6C96BAA4-C746-5847-951E-8E54CFE99E24}" sibTransId="{7F6A6878-B9D3-AA49-81A4-62B93A95665A}"/>
    <dgm:cxn modelId="{035A227D-CC9A-5345-8AA2-1995F781C766}" srcId="{9F12A25C-17B6-7541-BBAD-DD6C91203036}" destId="{7916FC16-02C6-CA45-A9B5-56F101E99B38}" srcOrd="2" destOrd="0" parTransId="{50F0D46F-46B4-0C4C-A9F6-7A2B38763BE0}" sibTransId="{F800E43C-0B3C-5A47-97E6-2054DB7454EB}"/>
    <dgm:cxn modelId="{B484D913-9D1E-3B49-B74B-D8652B19208C}" type="presOf" srcId="{74AF6170-8551-E548-BB09-E0A844598482}" destId="{B9D41CC1-E1CB-164F-9CD0-2C1E96C4D628}" srcOrd="0" destOrd="0" presId="urn:microsoft.com/office/officeart/2005/8/layout/vList5"/>
    <dgm:cxn modelId="{123F8FE5-489D-984A-9F03-A5EC68DDE3AB}" type="presOf" srcId="{6816F8BF-1DD0-B44C-9C3A-8139DA00460A}" destId="{6D5F9D62-A717-0949-AB8B-C63B08DAF0C1}" srcOrd="0" destOrd="0" presId="urn:microsoft.com/office/officeart/2005/8/layout/vList5"/>
    <dgm:cxn modelId="{4609DC76-0E7F-1C4E-96BF-2BDE676924AE}" srcId="{6816F8BF-1DD0-B44C-9C3A-8139DA00460A}" destId="{3F157D8D-881D-124E-A6C1-BAECFFE586EA}" srcOrd="0" destOrd="0" parTransId="{8FE0B709-EBD3-1943-9062-01A9839C1620}" sibTransId="{3D56C002-CF0F-9B43-BCBC-46EA5F4DF77D}"/>
    <dgm:cxn modelId="{690CF894-3220-8C40-91FB-82E27F26BBF4}" srcId="{9F12A25C-17B6-7541-BBAD-DD6C91203036}" destId="{6816F8BF-1DD0-B44C-9C3A-8139DA00460A}" srcOrd="0" destOrd="0" parTransId="{B70B6B14-AEE0-A34F-A84F-D57C1EF3E540}" sibTransId="{90721809-38EC-7A48-AD5C-AD5A36D584C2}"/>
    <dgm:cxn modelId="{E701CD81-4949-494E-BCD0-5BAEB43A4654}" type="presOf" srcId="{E3A5DF0F-EF03-AD47-BD73-4971A38D1DB0}" destId="{D2582CB3-0385-234D-9F93-41EE0BE2C1F4}" srcOrd="0" destOrd="0" presId="urn:microsoft.com/office/officeart/2005/8/layout/vList5"/>
    <dgm:cxn modelId="{66795D49-931C-9A4A-B7FA-C0C1CC7A4516}" type="presOf" srcId="{7916FC16-02C6-CA45-A9B5-56F101E99B38}" destId="{C543B181-C2A3-574D-B4C8-FA21273C9220}" srcOrd="0" destOrd="0" presId="urn:microsoft.com/office/officeart/2005/8/layout/vList5"/>
    <dgm:cxn modelId="{860AC579-5D30-7E4D-8D98-D0DE2739D5CB}" type="presOf" srcId="{3F157D8D-881D-124E-A6C1-BAECFFE586EA}" destId="{C31090C1-30C1-4B41-A0B3-CCBDC65746B9}" srcOrd="0" destOrd="0" presId="urn:microsoft.com/office/officeart/2005/8/layout/vList5"/>
    <dgm:cxn modelId="{A5B08690-A95D-0640-8828-C8B35A0A2D70}" type="presOf" srcId="{9F12A25C-17B6-7541-BBAD-DD6C91203036}" destId="{75666145-DD94-884A-9490-DFA47BAC5B4B}" srcOrd="0" destOrd="0" presId="urn:microsoft.com/office/officeart/2005/8/layout/vList5"/>
    <dgm:cxn modelId="{A4C19C1B-2372-CB44-BCAA-E388357871F2}" srcId="{7916FC16-02C6-CA45-A9B5-56F101E99B38}" destId="{35EC4FC2-B165-7349-9027-0C772C906E45}" srcOrd="0" destOrd="0" parTransId="{93F0FAC0-2881-7A41-B59D-AA4A38A1B0F4}" sibTransId="{88BAECB2-81B0-994C-8031-A0B2953BB4B0}"/>
    <dgm:cxn modelId="{04D0DABB-12C8-1D4D-9CA3-7AA22E3AE833}" type="presOf" srcId="{35EC4FC2-B165-7349-9027-0C772C906E45}" destId="{78E07BF1-D9AA-EA47-8E69-7C3A2D6C23E6}" srcOrd="0" destOrd="0" presId="urn:microsoft.com/office/officeart/2005/8/layout/vList5"/>
    <dgm:cxn modelId="{576941E5-8F69-3745-A877-E52F5879EF62}" type="presParOf" srcId="{75666145-DD94-884A-9490-DFA47BAC5B4B}" destId="{75F0061C-44DD-F44D-80AF-DB905E7188CE}" srcOrd="0" destOrd="0" presId="urn:microsoft.com/office/officeart/2005/8/layout/vList5"/>
    <dgm:cxn modelId="{8AD4D181-48BB-6944-BA5E-8C5173D60DB0}" type="presParOf" srcId="{75F0061C-44DD-F44D-80AF-DB905E7188CE}" destId="{6D5F9D62-A717-0949-AB8B-C63B08DAF0C1}" srcOrd="0" destOrd="0" presId="urn:microsoft.com/office/officeart/2005/8/layout/vList5"/>
    <dgm:cxn modelId="{5820D984-0284-EC4A-B66E-B19F5623EC2B}" type="presParOf" srcId="{75F0061C-44DD-F44D-80AF-DB905E7188CE}" destId="{C31090C1-30C1-4B41-A0B3-CCBDC65746B9}" srcOrd="1" destOrd="0" presId="urn:microsoft.com/office/officeart/2005/8/layout/vList5"/>
    <dgm:cxn modelId="{983D9A5D-A71D-0C4F-B39B-BF360F2CD1B9}" type="presParOf" srcId="{75666145-DD94-884A-9490-DFA47BAC5B4B}" destId="{9F0FF950-2217-A44B-B9B8-762CE876EB46}" srcOrd="1" destOrd="0" presId="urn:microsoft.com/office/officeart/2005/8/layout/vList5"/>
    <dgm:cxn modelId="{CF3ECD49-E279-AF45-989B-A98398CDB8B5}" type="presParOf" srcId="{75666145-DD94-884A-9490-DFA47BAC5B4B}" destId="{3DE58152-71FD-F744-8D44-0F9F92BE6FAE}" srcOrd="2" destOrd="0" presId="urn:microsoft.com/office/officeart/2005/8/layout/vList5"/>
    <dgm:cxn modelId="{C9BB5DA1-A1FD-5248-8186-140FF3A4CE76}" type="presParOf" srcId="{3DE58152-71FD-F744-8D44-0F9F92BE6FAE}" destId="{D2582CB3-0385-234D-9F93-41EE0BE2C1F4}" srcOrd="0" destOrd="0" presId="urn:microsoft.com/office/officeart/2005/8/layout/vList5"/>
    <dgm:cxn modelId="{C432D3A6-0496-6F46-B9BE-FD4656E46200}" type="presParOf" srcId="{3DE58152-71FD-F744-8D44-0F9F92BE6FAE}" destId="{B9D41CC1-E1CB-164F-9CD0-2C1E96C4D628}" srcOrd="1" destOrd="0" presId="urn:microsoft.com/office/officeart/2005/8/layout/vList5"/>
    <dgm:cxn modelId="{BB1A5886-F441-2E4B-9235-53FE6089F153}" type="presParOf" srcId="{75666145-DD94-884A-9490-DFA47BAC5B4B}" destId="{8381DF2B-583E-C54B-B899-6EE3174D6E28}" srcOrd="3" destOrd="0" presId="urn:microsoft.com/office/officeart/2005/8/layout/vList5"/>
    <dgm:cxn modelId="{1A7C9997-70E7-414A-8451-E80938E822C6}" type="presParOf" srcId="{75666145-DD94-884A-9490-DFA47BAC5B4B}" destId="{95CCA0F1-08E4-9A46-9E72-E24E1277DCBA}" srcOrd="4" destOrd="0" presId="urn:microsoft.com/office/officeart/2005/8/layout/vList5"/>
    <dgm:cxn modelId="{47C45A99-D806-E743-B2CD-C0E0AA23A4B7}" type="presParOf" srcId="{95CCA0F1-08E4-9A46-9E72-E24E1277DCBA}" destId="{C543B181-C2A3-574D-B4C8-FA21273C9220}" srcOrd="0" destOrd="0" presId="urn:microsoft.com/office/officeart/2005/8/layout/vList5"/>
    <dgm:cxn modelId="{5C69D1D9-8AB6-F840-A90C-FC32DD9B013A}" type="presParOf" srcId="{95CCA0F1-08E4-9A46-9E72-E24E1277DCBA}" destId="{78E07BF1-D9AA-EA47-8E69-7C3A2D6C23E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51D153-50D6-A945-A82C-52E35FF4470E}" type="doc">
      <dgm:prSet loTypeId="urn:microsoft.com/office/officeart/2005/8/layout/radial2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2C074-32E6-2643-BDEF-1A8D8E13862F}">
      <dgm:prSet phldrT="[Text]"/>
      <dgm:spPr/>
      <dgm:t>
        <a:bodyPr/>
        <a:lstStyle/>
        <a:p>
          <a:r>
            <a:rPr lang="en-US" dirty="0" smtClean="0"/>
            <a:t>Unauthorized Access</a:t>
          </a:r>
          <a:endParaRPr lang="en-US" dirty="0"/>
        </a:p>
      </dgm:t>
    </dgm:pt>
    <dgm:pt modelId="{B6DD1BB3-ABFC-A248-825A-56E82D72066A}" type="parTrans" cxnId="{AFA3C6D7-302A-0849-A19D-79DDEDB0BAA3}">
      <dgm:prSet/>
      <dgm:spPr/>
      <dgm:t>
        <a:bodyPr/>
        <a:lstStyle/>
        <a:p>
          <a:endParaRPr lang="en-US"/>
        </a:p>
      </dgm:t>
    </dgm:pt>
    <dgm:pt modelId="{F61DBD32-7E85-DE40-AB18-3A253688E623}" type="sibTrans" cxnId="{AFA3C6D7-302A-0849-A19D-79DDEDB0BAA3}">
      <dgm:prSet/>
      <dgm:spPr/>
      <dgm:t>
        <a:bodyPr/>
        <a:lstStyle/>
        <a:p>
          <a:endParaRPr lang="en-US"/>
        </a:p>
      </dgm:t>
    </dgm:pt>
    <dgm:pt modelId="{3374550B-762D-9D47-9FF0-8850C64DD6CF}">
      <dgm:prSet phldrT="[Text]"/>
      <dgm:spPr/>
      <dgm:t>
        <a:bodyPr/>
        <a:lstStyle/>
        <a:p>
          <a:r>
            <a:rPr lang="en-US" dirty="0" smtClean="0"/>
            <a:t>Denial of Service</a:t>
          </a:r>
          <a:endParaRPr lang="en-US" dirty="0"/>
        </a:p>
      </dgm:t>
    </dgm:pt>
    <dgm:pt modelId="{F2C60FEB-ABEB-A14D-9481-988115A6CF2A}" type="parTrans" cxnId="{DB381049-FE5E-2041-85D7-36A6324D33FD}">
      <dgm:prSet/>
      <dgm:spPr/>
      <dgm:t>
        <a:bodyPr/>
        <a:lstStyle/>
        <a:p>
          <a:endParaRPr lang="en-US"/>
        </a:p>
      </dgm:t>
    </dgm:pt>
    <dgm:pt modelId="{BDE51D21-E013-8849-A302-9C04FCA73417}" type="sibTrans" cxnId="{DB381049-FE5E-2041-85D7-36A6324D33FD}">
      <dgm:prSet/>
      <dgm:spPr/>
      <dgm:t>
        <a:bodyPr/>
        <a:lstStyle/>
        <a:p>
          <a:endParaRPr lang="en-US"/>
        </a:p>
      </dgm:t>
    </dgm:pt>
    <dgm:pt modelId="{2E9603A4-FC44-8643-9FDF-0BAC3F8B6CBB}">
      <dgm:prSet phldrT="[Text]"/>
      <dgm:spPr/>
      <dgm:t>
        <a:bodyPr/>
        <a:lstStyle/>
        <a:p>
          <a:r>
            <a:rPr lang="en-US" dirty="0" smtClean="0"/>
            <a:t>Malware</a:t>
          </a:r>
          <a:endParaRPr lang="en-US" dirty="0"/>
        </a:p>
      </dgm:t>
    </dgm:pt>
    <dgm:pt modelId="{102F9C03-5A0B-954C-BE2C-EE480AA3D3EB}" type="parTrans" cxnId="{C7058C9E-ABAB-EB42-B1E9-A9A78DE85565}">
      <dgm:prSet/>
      <dgm:spPr/>
      <dgm:t>
        <a:bodyPr/>
        <a:lstStyle/>
        <a:p>
          <a:endParaRPr lang="en-US"/>
        </a:p>
      </dgm:t>
    </dgm:pt>
    <dgm:pt modelId="{5C6A5748-D216-FA4D-8C98-E01B5CB9E3AA}" type="sibTrans" cxnId="{C7058C9E-ABAB-EB42-B1E9-A9A78DE85565}">
      <dgm:prSet/>
      <dgm:spPr/>
      <dgm:t>
        <a:bodyPr/>
        <a:lstStyle/>
        <a:p>
          <a:endParaRPr lang="en-US"/>
        </a:p>
      </dgm:t>
    </dgm:pt>
    <dgm:pt modelId="{4BAD8777-82E7-5546-B9D7-75C761D2B4F2}" type="pres">
      <dgm:prSet presAssocID="{1251D153-50D6-A945-A82C-52E35FF4470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D2D9FB-5BEE-0E44-8067-552B4D567FF3}" type="pres">
      <dgm:prSet presAssocID="{1251D153-50D6-A945-A82C-52E35FF4470E}" presName="cycle" presStyleCnt="0"/>
      <dgm:spPr/>
    </dgm:pt>
    <dgm:pt modelId="{9793EF28-178B-6949-A6B1-688B77AC99ED}" type="pres">
      <dgm:prSet presAssocID="{1251D153-50D6-A945-A82C-52E35FF4470E}" presName="centerShape" presStyleCnt="0"/>
      <dgm:spPr/>
    </dgm:pt>
    <dgm:pt modelId="{ED31630A-4346-584E-AF4D-7DAFD6147A6B}" type="pres">
      <dgm:prSet presAssocID="{1251D153-50D6-A945-A82C-52E35FF4470E}" presName="connSite" presStyleLbl="node1" presStyleIdx="0" presStyleCnt="4"/>
      <dgm:spPr/>
    </dgm:pt>
    <dgm:pt modelId="{4DD7F859-24EC-DC48-983D-A939C6C78F96}" type="pres">
      <dgm:prSet presAssocID="{1251D153-50D6-A945-A82C-52E35FF4470E}" presName="visible" presStyleLbl="node1" presStyleIdx="0" presStyleCnt="4" custScaleX="181547" custScaleY="157889" custLinFactNeighborX="-13098" custLinFactNeighborY="-30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C29CA61A-766D-454A-A0B8-E81775CB2E2F}" type="pres">
      <dgm:prSet presAssocID="{B6DD1BB3-ABFC-A248-825A-56E82D72066A}" presName="Name25" presStyleLbl="parChTrans1D1" presStyleIdx="0" presStyleCnt="3"/>
      <dgm:spPr/>
      <dgm:t>
        <a:bodyPr/>
        <a:lstStyle/>
        <a:p>
          <a:endParaRPr lang="en-US"/>
        </a:p>
      </dgm:t>
    </dgm:pt>
    <dgm:pt modelId="{2D399F05-D656-B54C-812B-72C8CED51DE4}" type="pres">
      <dgm:prSet presAssocID="{06A2C074-32E6-2643-BDEF-1A8D8E13862F}" presName="node" presStyleCnt="0"/>
      <dgm:spPr/>
    </dgm:pt>
    <dgm:pt modelId="{E9441373-F7E8-2548-B9E2-AAAA58A27C10}" type="pres">
      <dgm:prSet presAssocID="{06A2C074-32E6-2643-BDEF-1A8D8E13862F}" presName="parentNode" presStyleLbl="node1" presStyleIdx="1" presStyleCnt="4" custScaleX="261957" custLinFactX="95646" custLinFactNeighborX="100000" custLinFactNeighborY="12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F4ABB-49AF-8046-89BC-4E05DDD1F7EC}" type="pres">
      <dgm:prSet presAssocID="{06A2C074-32E6-2643-BDEF-1A8D8E13862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865508-119D-F54E-9EE1-402CDE9C440E}" type="pres">
      <dgm:prSet presAssocID="{F2C60FEB-ABEB-A14D-9481-988115A6CF2A}" presName="Name25" presStyleLbl="parChTrans1D1" presStyleIdx="1" presStyleCnt="3"/>
      <dgm:spPr/>
      <dgm:t>
        <a:bodyPr/>
        <a:lstStyle/>
        <a:p>
          <a:endParaRPr lang="en-US"/>
        </a:p>
      </dgm:t>
    </dgm:pt>
    <dgm:pt modelId="{FCE9D222-016F-F640-B3C7-A914A5064393}" type="pres">
      <dgm:prSet presAssocID="{3374550B-762D-9D47-9FF0-8850C64DD6CF}" presName="node" presStyleCnt="0"/>
      <dgm:spPr/>
    </dgm:pt>
    <dgm:pt modelId="{86324A61-A98E-2743-B782-160B2AEC592B}" type="pres">
      <dgm:prSet presAssocID="{3374550B-762D-9D47-9FF0-8850C64DD6CF}" presName="parentNode" presStyleLbl="node1" presStyleIdx="2" presStyleCnt="4" custScaleX="259644" custLinFactX="100000" custLinFactNeighborX="110317" custLinFactNeighborY="8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AE890-275C-2449-A15D-53ADA7A3A87B}" type="pres">
      <dgm:prSet presAssocID="{3374550B-762D-9D47-9FF0-8850C64DD6C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2DB02-600C-724F-8508-27E3F382F008}" type="pres">
      <dgm:prSet presAssocID="{102F9C03-5A0B-954C-BE2C-EE480AA3D3EB}" presName="Name25" presStyleLbl="parChTrans1D1" presStyleIdx="2" presStyleCnt="3"/>
      <dgm:spPr/>
      <dgm:t>
        <a:bodyPr/>
        <a:lstStyle/>
        <a:p>
          <a:endParaRPr lang="en-US"/>
        </a:p>
      </dgm:t>
    </dgm:pt>
    <dgm:pt modelId="{9CC079A8-8622-AC42-B017-A96A0EB730AA}" type="pres">
      <dgm:prSet presAssocID="{2E9603A4-FC44-8643-9FDF-0BAC3F8B6CBB}" presName="node" presStyleCnt="0"/>
      <dgm:spPr/>
    </dgm:pt>
    <dgm:pt modelId="{E4EAF9F5-429D-1247-BC9E-405243DAAD1B}" type="pres">
      <dgm:prSet presAssocID="{2E9603A4-FC44-8643-9FDF-0BAC3F8B6CBB}" presName="parentNode" presStyleLbl="node1" presStyleIdx="3" presStyleCnt="4" custScaleX="253608" custLinFactX="100000" custLinFactNeighborX="103838" custLinFactNeighborY="-50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69108-2FB9-1648-8084-234AB9446100}" type="pres">
      <dgm:prSet presAssocID="{2E9603A4-FC44-8643-9FDF-0BAC3F8B6CB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7B00B6-F72D-6844-996C-8CA0BB008B4A}" type="presOf" srcId="{1251D153-50D6-A945-A82C-52E35FF4470E}" destId="{4BAD8777-82E7-5546-B9D7-75C761D2B4F2}" srcOrd="0" destOrd="0" presId="urn:microsoft.com/office/officeart/2005/8/layout/radial2"/>
    <dgm:cxn modelId="{8F08AD55-869A-1E4F-BAB6-23785F7B1204}" type="presOf" srcId="{F2C60FEB-ABEB-A14D-9481-988115A6CF2A}" destId="{4A865508-119D-F54E-9EE1-402CDE9C440E}" srcOrd="0" destOrd="0" presId="urn:microsoft.com/office/officeart/2005/8/layout/radial2"/>
    <dgm:cxn modelId="{11345C73-D894-7D47-9DDA-F763CCFC7205}" type="presOf" srcId="{06A2C074-32E6-2643-BDEF-1A8D8E13862F}" destId="{E9441373-F7E8-2548-B9E2-AAAA58A27C10}" srcOrd="0" destOrd="0" presId="urn:microsoft.com/office/officeart/2005/8/layout/radial2"/>
    <dgm:cxn modelId="{AFA3C6D7-302A-0849-A19D-79DDEDB0BAA3}" srcId="{1251D153-50D6-A945-A82C-52E35FF4470E}" destId="{06A2C074-32E6-2643-BDEF-1A8D8E13862F}" srcOrd="0" destOrd="0" parTransId="{B6DD1BB3-ABFC-A248-825A-56E82D72066A}" sibTransId="{F61DBD32-7E85-DE40-AB18-3A253688E623}"/>
    <dgm:cxn modelId="{DB381049-FE5E-2041-85D7-36A6324D33FD}" srcId="{1251D153-50D6-A945-A82C-52E35FF4470E}" destId="{3374550B-762D-9D47-9FF0-8850C64DD6CF}" srcOrd="1" destOrd="0" parTransId="{F2C60FEB-ABEB-A14D-9481-988115A6CF2A}" sibTransId="{BDE51D21-E013-8849-A302-9C04FCA73417}"/>
    <dgm:cxn modelId="{3356C4DA-5760-8D41-84EF-5D4F38ACBF20}" type="presOf" srcId="{3374550B-762D-9D47-9FF0-8850C64DD6CF}" destId="{86324A61-A98E-2743-B782-160B2AEC592B}" srcOrd="0" destOrd="0" presId="urn:microsoft.com/office/officeart/2005/8/layout/radial2"/>
    <dgm:cxn modelId="{C7058C9E-ABAB-EB42-B1E9-A9A78DE85565}" srcId="{1251D153-50D6-A945-A82C-52E35FF4470E}" destId="{2E9603A4-FC44-8643-9FDF-0BAC3F8B6CBB}" srcOrd="2" destOrd="0" parTransId="{102F9C03-5A0B-954C-BE2C-EE480AA3D3EB}" sibTransId="{5C6A5748-D216-FA4D-8C98-E01B5CB9E3AA}"/>
    <dgm:cxn modelId="{9F1F9ECD-37E3-A84D-8EAD-C4AC077E14C6}" type="presOf" srcId="{102F9C03-5A0B-954C-BE2C-EE480AA3D3EB}" destId="{BE92DB02-600C-724F-8508-27E3F382F008}" srcOrd="0" destOrd="0" presId="urn:microsoft.com/office/officeart/2005/8/layout/radial2"/>
    <dgm:cxn modelId="{C783FFC4-1795-104B-A1B3-26D5D8FF2715}" type="presOf" srcId="{B6DD1BB3-ABFC-A248-825A-56E82D72066A}" destId="{C29CA61A-766D-454A-A0B8-E81775CB2E2F}" srcOrd="0" destOrd="0" presId="urn:microsoft.com/office/officeart/2005/8/layout/radial2"/>
    <dgm:cxn modelId="{69FA8DF9-3AF6-7045-8E2F-7E43702E46D2}" type="presOf" srcId="{2E9603A4-FC44-8643-9FDF-0BAC3F8B6CBB}" destId="{E4EAF9F5-429D-1247-BC9E-405243DAAD1B}" srcOrd="0" destOrd="0" presId="urn:microsoft.com/office/officeart/2005/8/layout/radial2"/>
    <dgm:cxn modelId="{B169B627-BB66-1644-BE0F-B7F4C3C5F379}" type="presParOf" srcId="{4BAD8777-82E7-5546-B9D7-75C761D2B4F2}" destId="{C3D2D9FB-5BEE-0E44-8067-552B4D567FF3}" srcOrd="0" destOrd="0" presId="urn:microsoft.com/office/officeart/2005/8/layout/radial2"/>
    <dgm:cxn modelId="{4DA2B9FE-70D6-4C4A-83F7-BAF076949650}" type="presParOf" srcId="{C3D2D9FB-5BEE-0E44-8067-552B4D567FF3}" destId="{9793EF28-178B-6949-A6B1-688B77AC99ED}" srcOrd="0" destOrd="0" presId="urn:microsoft.com/office/officeart/2005/8/layout/radial2"/>
    <dgm:cxn modelId="{D881E27E-9078-CF41-A092-0D57114A622F}" type="presParOf" srcId="{9793EF28-178B-6949-A6B1-688B77AC99ED}" destId="{ED31630A-4346-584E-AF4D-7DAFD6147A6B}" srcOrd="0" destOrd="0" presId="urn:microsoft.com/office/officeart/2005/8/layout/radial2"/>
    <dgm:cxn modelId="{F7E03A04-F706-1049-8F4B-2090FE50E22E}" type="presParOf" srcId="{9793EF28-178B-6949-A6B1-688B77AC99ED}" destId="{4DD7F859-24EC-DC48-983D-A939C6C78F96}" srcOrd="1" destOrd="0" presId="urn:microsoft.com/office/officeart/2005/8/layout/radial2"/>
    <dgm:cxn modelId="{09A744DB-86F9-B549-84CF-12022739D0F3}" type="presParOf" srcId="{C3D2D9FB-5BEE-0E44-8067-552B4D567FF3}" destId="{C29CA61A-766D-454A-A0B8-E81775CB2E2F}" srcOrd="1" destOrd="0" presId="urn:microsoft.com/office/officeart/2005/8/layout/radial2"/>
    <dgm:cxn modelId="{EA3EAFE2-DF29-0044-A2EE-908D479B1173}" type="presParOf" srcId="{C3D2D9FB-5BEE-0E44-8067-552B4D567FF3}" destId="{2D399F05-D656-B54C-812B-72C8CED51DE4}" srcOrd="2" destOrd="0" presId="urn:microsoft.com/office/officeart/2005/8/layout/radial2"/>
    <dgm:cxn modelId="{E2132EA3-226A-0B4A-8253-E1B0AEA59D84}" type="presParOf" srcId="{2D399F05-D656-B54C-812B-72C8CED51DE4}" destId="{E9441373-F7E8-2548-B9E2-AAAA58A27C10}" srcOrd="0" destOrd="0" presId="urn:microsoft.com/office/officeart/2005/8/layout/radial2"/>
    <dgm:cxn modelId="{E8CD1352-0B49-2845-9121-49947F704C8F}" type="presParOf" srcId="{2D399F05-D656-B54C-812B-72C8CED51DE4}" destId="{AB0F4ABB-49AF-8046-89BC-4E05DDD1F7EC}" srcOrd="1" destOrd="0" presId="urn:microsoft.com/office/officeart/2005/8/layout/radial2"/>
    <dgm:cxn modelId="{633F71EF-2B3B-BE45-97B2-861190C0F196}" type="presParOf" srcId="{C3D2D9FB-5BEE-0E44-8067-552B4D567FF3}" destId="{4A865508-119D-F54E-9EE1-402CDE9C440E}" srcOrd="3" destOrd="0" presId="urn:microsoft.com/office/officeart/2005/8/layout/radial2"/>
    <dgm:cxn modelId="{6BE198E3-9927-0D42-82D5-23B3FCBB5F98}" type="presParOf" srcId="{C3D2D9FB-5BEE-0E44-8067-552B4D567FF3}" destId="{FCE9D222-016F-F640-B3C7-A914A5064393}" srcOrd="4" destOrd="0" presId="urn:microsoft.com/office/officeart/2005/8/layout/radial2"/>
    <dgm:cxn modelId="{DC8F6554-BAB6-4847-9E7A-3644A926DE92}" type="presParOf" srcId="{FCE9D222-016F-F640-B3C7-A914A5064393}" destId="{86324A61-A98E-2743-B782-160B2AEC592B}" srcOrd="0" destOrd="0" presId="urn:microsoft.com/office/officeart/2005/8/layout/radial2"/>
    <dgm:cxn modelId="{319BE28B-C325-5E49-8EFF-4B04463235F4}" type="presParOf" srcId="{FCE9D222-016F-F640-B3C7-A914A5064393}" destId="{723AE890-275C-2449-A15D-53ADA7A3A87B}" srcOrd="1" destOrd="0" presId="urn:microsoft.com/office/officeart/2005/8/layout/radial2"/>
    <dgm:cxn modelId="{5D522B3F-1410-434E-9C71-B114984008DB}" type="presParOf" srcId="{C3D2D9FB-5BEE-0E44-8067-552B4D567FF3}" destId="{BE92DB02-600C-724F-8508-27E3F382F008}" srcOrd="5" destOrd="0" presId="urn:microsoft.com/office/officeart/2005/8/layout/radial2"/>
    <dgm:cxn modelId="{C0B4E8D1-1A2F-A248-82A8-D426BD047EEA}" type="presParOf" srcId="{C3D2D9FB-5BEE-0E44-8067-552B4D567FF3}" destId="{9CC079A8-8622-AC42-B017-A96A0EB730AA}" srcOrd="6" destOrd="0" presId="urn:microsoft.com/office/officeart/2005/8/layout/radial2"/>
    <dgm:cxn modelId="{05B669BC-BEA3-EB41-ABAC-BA10226F388C}" type="presParOf" srcId="{9CC079A8-8622-AC42-B017-A96A0EB730AA}" destId="{E4EAF9F5-429D-1247-BC9E-405243DAAD1B}" srcOrd="0" destOrd="0" presId="urn:microsoft.com/office/officeart/2005/8/layout/radial2"/>
    <dgm:cxn modelId="{426ED9FE-A715-2441-B7C9-6D05F4342592}" type="presParOf" srcId="{9CC079A8-8622-AC42-B017-A96A0EB730AA}" destId="{6DD69108-2FB9-1648-8084-234AB944610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03D3CE-0DE3-D54B-9955-6E1E4BEAE4E5}" type="doc">
      <dgm:prSet loTypeId="urn:microsoft.com/office/officeart/2005/8/layout/hList1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124447-BB32-D348-AC5B-E0DDCDF0B89D}">
      <dgm:prSet phldrT="[Text]"/>
      <dgm:spPr/>
      <dgm:t>
        <a:bodyPr/>
        <a:lstStyle/>
        <a:p>
          <a:r>
            <a:rPr lang="en-US" dirty="0" smtClean="0"/>
            <a:t>Breach Notice Compliance</a:t>
          </a:r>
          <a:endParaRPr lang="en-US" dirty="0"/>
        </a:p>
      </dgm:t>
    </dgm:pt>
    <dgm:pt modelId="{FE46FA4C-B4C4-5743-A5D5-233939C9A0AC}" type="parTrans" cxnId="{8DA7F210-D579-A64F-9E98-7DF45635E891}">
      <dgm:prSet/>
      <dgm:spPr/>
      <dgm:t>
        <a:bodyPr/>
        <a:lstStyle/>
        <a:p>
          <a:endParaRPr lang="en-US"/>
        </a:p>
      </dgm:t>
    </dgm:pt>
    <dgm:pt modelId="{2BA80A4F-AF89-BB46-9B53-936CDCF49977}" type="sibTrans" cxnId="{8DA7F210-D579-A64F-9E98-7DF45635E891}">
      <dgm:prSet/>
      <dgm:spPr/>
      <dgm:t>
        <a:bodyPr/>
        <a:lstStyle/>
        <a:p>
          <a:endParaRPr lang="en-US"/>
        </a:p>
      </dgm:t>
    </dgm:pt>
    <dgm:pt modelId="{B14E336E-DC3D-8140-8BE2-92165A07E21D}">
      <dgm:prSet phldrT="[Text]"/>
      <dgm:spPr/>
      <dgm:t>
        <a:bodyPr/>
        <a:lstStyle/>
        <a:p>
          <a:r>
            <a:rPr lang="en-US" dirty="0" smtClean="0"/>
            <a:t>Liability</a:t>
          </a:r>
          <a:endParaRPr lang="en-US" dirty="0"/>
        </a:p>
      </dgm:t>
    </dgm:pt>
    <dgm:pt modelId="{0EF0D449-45AF-FC41-8C30-F9E9B9DFB1A3}" type="parTrans" cxnId="{3CE1B8EC-DE0A-C740-AD96-A0F72E632896}">
      <dgm:prSet/>
      <dgm:spPr/>
      <dgm:t>
        <a:bodyPr/>
        <a:lstStyle/>
        <a:p>
          <a:endParaRPr lang="en-US"/>
        </a:p>
      </dgm:t>
    </dgm:pt>
    <dgm:pt modelId="{DDD59152-5106-3A4B-8B13-427E8B16F852}" type="sibTrans" cxnId="{3CE1B8EC-DE0A-C740-AD96-A0F72E632896}">
      <dgm:prSet/>
      <dgm:spPr/>
      <dgm:t>
        <a:bodyPr/>
        <a:lstStyle/>
        <a:p>
          <a:endParaRPr lang="en-US"/>
        </a:p>
      </dgm:t>
    </dgm:pt>
    <dgm:pt modelId="{8A8B8920-E6D2-054C-87A6-5C923BDE6CFD}">
      <dgm:prSet phldrT="[Text]"/>
      <dgm:spPr/>
      <dgm:t>
        <a:bodyPr/>
        <a:lstStyle/>
        <a:p>
          <a:r>
            <a:rPr lang="en-US" dirty="0" smtClean="0"/>
            <a:t>Forensics</a:t>
          </a:r>
          <a:endParaRPr lang="en-US" dirty="0"/>
        </a:p>
      </dgm:t>
    </dgm:pt>
    <dgm:pt modelId="{4B67FA65-CECA-724B-8EBC-1AA3D60461B8}" type="parTrans" cxnId="{50FAEE32-BF8C-244D-A027-318A4E711C08}">
      <dgm:prSet/>
      <dgm:spPr/>
      <dgm:t>
        <a:bodyPr/>
        <a:lstStyle/>
        <a:p>
          <a:endParaRPr lang="en-US"/>
        </a:p>
      </dgm:t>
    </dgm:pt>
    <dgm:pt modelId="{410DEB5B-400E-DE4C-B03E-024F9A124967}" type="sibTrans" cxnId="{50FAEE32-BF8C-244D-A027-318A4E711C08}">
      <dgm:prSet/>
      <dgm:spPr/>
      <dgm:t>
        <a:bodyPr/>
        <a:lstStyle/>
        <a:p>
          <a:endParaRPr lang="en-US"/>
        </a:p>
      </dgm:t>
    </dgm:pt>
    <dgm:pt modelId="{34586085-6018-5840-9A6B-9824F2C513D8}">
      <dgm:prSet phldrT="[Text]"/>
      <dgm:spPr/>
      <dgm:t>
        <a:bodyPr/>
        <a:lstStyle/>
        <a:p>
          <a:r>
            <a:rPr lang="en-US" dirty="0" smtClean="0"/>
            <a:t>Legal fees</a:t>
          </a:r>
          <a:endParaRPr lang="en-US" dirty="0"/>
        </a:p>
      </dgm:t>
    </dgm:pt>
    <dgm:pt modelId="{46965373-345E-9A42-9D61-10B9E1630317}" type="parTrans" cxnId="{B4A0FFCD-0C33-FC4A-AD03-90042E25DD83}">
      <dgm:prSet/>
      <dgm:spPr/>
      <dgm:t>
        <a:bodyPr/>
        <a:lstStyle/>
        <a:p>
          <a:endParaRPr lang="en-US"/>
        </a:p>
      </dgm:t>
    </dgm:pt>
    <dgm:pt modelId="{9268F861-F7FE-654E-84B0-7F4BBB3C0DA3}" type="sibTrans" cxnId="{B4A0FFCD-0C33-FC4A-AD03-90042E25DD83}">
      <dgm:prSet/>
      <dgm:spPr/>
      <dgm:t>
        <a:bodyPr/>
        <a:lstStyle/>
        <a:p>
          <a:endParaRPr lang="en-US"/>
        </a:p>
      </dgm:t>
    </dgm:pt>
    <dgm:pt modelId="{6BD68298-225D-9F43-A575-77294E6E1DE6}">
      <dgm:prSet phldrT="[Text]"/>
      <dgm:spPr/>
      <dgm:t>
        <a:bodyPr/>
        <a:lstStyle/>
        <a:p>
          <a:r>
            <a:rPr lang="en-US" dirty="0" smtClean="0"/>
            <a:t>Mailings</a:t>
          </a:r>
          <a:endParaRPr lang="en-US" dirty="0"/>
        </a:p>
      </dgm:t>
    </dgm:pt>
    <dgm:pt modelId="{BF6E6407-0345-B843-BE6B-48A57C757B1F}" type="parTrans" cxnId="{21A9A5C1-9DD6-E746-A0AF-0F3E9ACD0BDF}">
      <dgm:prSet/>
      <dgm:spPr/>
      <dgm:t>
        <a:bodyPr/>
        <a:lstStyle/>
        <a:p>
          <a:endParaRPr lang="en-US"/>
        </a:p>
      </dgm:t>
    </dgm:pt>
    <dgm:pt modelId="{7DCED15C-79AF-B642-9A59-DDD6204F4086}" type="sibTrans" cxnId="{21A9A5C1-9DD6-E746-A0AF-0F3E9ACD0BDF}">
      <dgm:prSet/>
      <dgm:spPr/>
      <dgm:t>
        <a:bodyPr/>
        <a:lstStyle/>
        <a:p>
          <a:endParaRPr lang="en-US"/>
        </a:p>
      </dgm:t>
    </dgm:pt>
    <dgm:pt modelId="{B8CF022C-A830-E64E-8E89-B99F9CEAD7D6}">
      <dgm:prSet phldrT="[Text]"/>
      <dgm:spPr/>
      <dgm:t>
        <a:bodyPr/>
        <a:lstStyle/>
        <a:p>
          <a:r>
            <a:rPr lang="en-US" dirty="0" smtClean="0"/>
            <a:t>Identity protection</a:t>
          </a:r>
          <a:endParaRPr lang="en-US" dirty="0"/>
        </a:p>
      </dgm:t>
    </dgm:pt>
    <dgm:pt modelId="{B4F306BA-BC6D-B84C-8594-E4DCC37A6B3E}" type="parTrans" cxnId="{CBCDB556-1F5B-8F45-9A21-CFDCA2C4CC77}">
      <dgm:prSet/>
      <dgm:spPr/>
      <dgm:t>
        <a:bodyPr/>
        <a:lstStyle/>
        <a:p>
          <a:endParaRPr lang="en-US"/>
        </a:p>
      </dgm:t>
    </dgm:pt>
    <dgm:pt modelId="{CE29BA59-E920-3349-BF13-D53B6D4C5262}" type="sibTrans" cxnId="{CBCDB556-1F5B-8F45-9A21-CFDCA2C4CC77}">
      <dgm:prSet/>
      <dgm:spPr/>
      <dgm:t>
        <a:bodyPr/>
        <a:lstStyle/>
        <a:p>
          <a:endParaRPr lang="en-US"/>
        </a:p>
      </dgm:t>
    </dgm:pt>
    <dgm:pt modelId="{749895DA-D011-564F-AFB0-4C8088EA04B1}">
      <dgm:prSet phldrT="[Text]"/>
      <dgm:spPr/>
      <dgm:t>
        <a:bodyPr/>
        <a:lstStyle/>
        <a:p>
          <a:r>
            <a:rPr lang="en-US" dirty="0" smtClean="0"/>
            <a:t>Defense costs</a:t>
          </a:r>
          <a:endParaRPr lang="en-US" dirty="0"/>
        </a:p>
      </dgm:t>
    </dgm:pt>
    <dgm:pt modelId="{E0201604-9B91-164C-8B1D-A96544F772D8}" type="parTrans" cxnId="{F0C1737A-6A6B-8846-A294-EA3D613CD09D}">
      <dgm:prSet/>
      <dgm:spPr/>
      <dgm:t>
        <a:bodyPr/>
        <a:lstStyle/>
        <a:p>
          <a:endParaRPr lang="en-US"/>
        </a:p>
      </dgm:t>
    </dgm:pt>
    <dgm:pt modelId="{989A51F5-3E87-C147-A91D-CD7D2486EE3B}" type="sibTrans" cxnId="{F0C1737A-6A6B-8846-A294-EA3D613CD09D}">
      <dgm:prSet/>
      <dgm:spPr/>
      <dgm:t>
        <a:bodyPr/>
        <a:lstStyle/>
        <a:p>
          <a:endParaRPr lang="en-US"/>
        </a:p>
      </dgm:t>
    </dgm:pt>
    <dgm:pt modelId="{2FA3A2D8-1E9B-AF4D-A595-13D6F84CC6F9}">
      <dgm:prSet phldrT="[Text]"/>
      <dgm:spPr/>
      <dgm:t>
        <a:bodyPr/>
        <a:lstStyle/>
        <a:p>
          <a:r>
            <a:rPr lang="en-US" dirty="0" smtClean="0"/>
            <a:t>Settlements</a:t>
          </a:r>
          <a:endParaRPr lang="en-US" dirty="0"/>
        </a:p>
      </dgm:t>
    </dgm:pt>
    <dgm:pt modelId="{87A95B23-D47B-3845-8348-87FE256C42B8}" type="parTrans" cxnId="{C5B3444A-F92D-D74D-9BC7-73B332F71697}">
      <dgm:prSet/>
      <dgm:spPr/>
      <dgm:t>
        <a:bodyPr/>
        <a:lstStyle/>
        <a:p>
          <a:endParaRPr lang="en-US"/>
        </a:p>
      </dgm:t>
    </dgm:pt>
    <dgm:pt modelId="{3BE40ACD-7618-7942-BE66-EAF6452A7256}" type="sibTrans" cxnId="{C5B3444A-F92D-D74D-9BC7-73B332F71697}">
      <dgm:prSet/>
      <dgm:spPr/>
      <dgm:t>
        <a:bodyPr/>
        <a:lstStyle/>
        <a:p>
          <a:endParaRPr lang="en-US"/>
        </a:p>
      </dgm:t>
    </dgm:pt>
    <dgm:pt modelId="{7BDC1680-D403-C04A-BD44-E1A07EB66CB8}">
      <dgm:prSet phldrT="[Text]"/>
      <dgm:spPr/>
      <dgm:t>
        <a:bodyPr/>
        <a:lstStyle/>
        <a:p>
          <a:r>
            <a:rPr lang="en-US" dirty="0" smtClean="0"/>
            <a:t>Responding to regulatory investigations</a:t>
          </a:r>
          <a:endParaRPr lang="en-US" dirty="0"/>
        </a:p>
      </dgm:t>
    </dgm:pt>
    <dgm:pt modelId="{D35F3757-CFED-8440-8B71-6957BBA99C56}" type="parTrans" cxnId="{9B99F2B6-03EE-D04B-9D9B-BDE018D76CD4}">
      <dgm:prSet/>
      <dgm:spPr/>
      <dgm:t>
        <a:bodyPr/>
        <a:lstStyle/>
        <a:p>
          <a:endParaRPr lang="en-US"/>
        </a:p>
      </dgm:t>
    </dgm:pt>
    <dgm:pt modelId="{ED75337A-BF09-2547-A23E-10A664AE47BC}" type="sibTrans" cxnId="{9B99F2B6-03EE-D04B-9D9B-BDE018D76CD4}">
      <dgm:prSet/>
      <dgm:spPr/>
      <dgm:t>
        <a:bodyPr/>
        <a:lstStyle/>
        <a:p>
          <a:endParaRPr lang="en-US"/>
        </a:p>
      </dgm:t>
    </dgm:pt>
    <dgm:pt modelId="{9CE6091E-6C7A-9B43-B3A6-9987C8430138}" type="pres">
      <dgm:prSet presAssocID="{FC03D3CE-0DE3-D54B-9955-6E1E4BEAE4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2DBD51-BF12-874E-8986-D603940022CA}" type="pres">
      <dgm:prSet presAssocID="{6C124447-BB32-D348-AC5B-E0DDCDF0B89D}" presName="composite" presStyleCnt="0"/>
      <dgm:spPr/>
    </dgm:pt>
    <dgm:pt modelId="{2DF4D92C-142B-C740-BB35-4BF623283603}" type="pres">
      <dgm:prSet presAssocID="{6C124447-BB32-D348-AC5B-E0DDCDF0B89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FA847F-E026-EC44-9BF2-8214FA5D9126}" type="pres">
      <dgm:prSet presAssocID="{6C124447-BB32-D348-AC5B-E0DDCDF0B89D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8C52E9-D0F8-764C-94C5-F2D117676F27}" type="pres">
      <dgm:prSet presAssocID="{2BA80A4F-AF89-BB46-9B53-936CDCF49977}" presName="space" presStyleCnt="0"/>
      <dgm:spPr/>
    </dgm:pt>
    <dgm:pt modelId="{006B44BA-325E-1A45-AC02-F3F841E1F999}" type="pres">
      <dgm:prSet presAssocID="{B14E336E-DC3D-8140-8BE2-92165A07E21D}" presName="composite" presStyleCnt="0"/>
      <dgm:spPr/>
    </dgm:pt>
    <dgm:pt modelId="{8475CDD3-9A30-B64E-8FB5-CBC813861635}" type="pres">
      <dgm:prSet presAssocID="{B14E336E-DC3D-8140-8BE2-92165A07E21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BBEA9-8DC2-9F42-ABC6-20FA93BE042F}" type="pres">
      <dgm:prSet presAssocID="{B14E336E-DC3D-8140-8BE2-92165A07E21D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7C7BDC-AD51-5843-BB5E-455D0D577F81}" type="presOf" srcId="{6C124447-BB32-D348-AC5B-E0DDCDF0B89D}" destId="{2DF4D92C-142B-C740-BB35-4BF623283603}" srcOrd="0" destOrd="0" presId="urn:microsoft.com/office/officeart/2005/8/layout/hList1"/>
    <dgm:cxn modelId="{2E9FB1E1-0BCF-8646-976C-45D0BB1CD7F9}" type="presOf" srcId="{B14E336E-DC3D-8140-8BE2-92165A07E21D}" destId="{8475CDD3-9A30-B64E-8FB5-CBC813861635}" srcOrd="0" destOrd="0" presId="urn:microsoft.com/office/officeart/2005/8/layout/hList1"/>
    <dgm:cxn modelId="{C72E7CCD-95BB-494C-8913-8112CCC530C9}" type="presOf" srcId="{2FA3A2D8-1E9B-AF4D-A595-13D6F84CC6F9}" destId="{A06BBEA9-8DC2-9F42-ABC6-20FA93BE042F}" srcOrd="0" destOrd="1" presId="urn:microsoft.com/office/officeart/2005/8/layout/hList1"/>
    <dgm:cxn modelId="{B4A0FFCD-0C33-FC4A-AD03-90042E25DD83}" srcId="{6C124447-BB32-D348-AC5B-E0DDCDF0B89D}" destId="{34586085-6018-5840-9A6B-9824F2C513D8}" srcOrd="1" destOrd="0" parTransId="{46965373-345E-9A42-9D61-10B9E1630317}" sibTransId="{9268F861-F7FE-654E-84B0-7F4BBB3C0DA3}"/>
    <dgm:cxn modelId="{9B99F2B6-03EE-D04B-9D9B-BDE018D76CD4}" srcId="{B14E336E-DC3D-8140-8BE2-92165A07E21D}" destId="{7BDC1680-D403-C04A-BD44-E1A07EB66CB8}" srcOrd="2" destOrd="0" parTransId="{D35F3757-CFED-8440-8B71-6957BBA99C56}" sibTransId="{ED75337A-BF09-2547-A23E-10A664AE47BC}"/>
    <dgm:cxn modelId="{E69E9FA7-296F-124E-A6B1-5505F2F11FCC}" type="presOf" srcId="{749895DA-D011-564F-AFB0-4C8088EA04B1}" destId="{A06BBEA9-8DC2-9F42-ABC6-20FA93BE042F}" srcOrd="0" destOrd="0" presId="urn:microsoft.com/office/officeart/2005/8/layout/hList1"/>
    <dgm:cxn modelId="{21A9A5C1-9DD6-E746-A0AF-0F3E9ACD0BDF}" srcId="{6C124447-BB32-D348-AC5B-E0DDCDF0B89D}" destId="{6BD68298-225D-9F43-A575-77294E6E1DE6}" srcOrd="2" destOrd="0" parTransId="{BF6E6407-0345-B843-BE6B-48A57C757B1F}" sibTransId="{7DCED15C-79AF-B642-9A59-DDD6204F4086}"/>
    <dgm:cxn modelId="{8DA7F210-D579-A64F-9E98-7DF45635E891}" srcId="{FC03D3CE-0DE3-D54B-9955-6E1E4BEAE4E5}" destId="{6C124447-BB32-D348-AC5B-E0DDCDF0B89D}" srcOrd="0" destOrd="0" parTransId="{FE46FA4C-B4C4-5743-A5D5-233939C9A0AC}" sibTransId="{2BA80A4F-AF89-BB46-9B53-936CDCF49977}"/>
    <dgm:cxn modelId="{50FAEE32-BF8C-244D-A027-318A4E711C08}" srcId="{6C124447-BB32-D348-AC5B-E0DDCDF0B89D}" destId="{8A8B8920-E6D2-054C-87A6-5C923BDE6CFD}" srcOrd="0" destOrd="0" parTransId="{4B67FA65-CECA-724B-8EBC-1AA3D60461B8}" sibTransId="{410DEB5B-400E-DE4C-B03E-024F9A124967}"/>
    <dgm:cxn modelId="{C5B3444A-F92D-D74D-9BC7-73B332F71697}" srcId="{B14E336E-DC3D-8140-8BE2-92165A07E21D}" destId="{2FA3A2D8-1E9B-AF4D-A595-13D6F84CC6F9}" srcOrd="1" destOrd="0" parTransId="{87A95B23-D47B-3845-8348-87FE256C42B8}" sibTransId="{3BE40ACD-7618-7942-BE66-EAF6452A7256}"/>
    <dgm:cxn modelId="{118CD0BD-D42A-3D49-A33D-146DCB7B2C80}" type="presOf" srcId="{FC03D3CE-0DE3-D54B-9955-6E1E4BEAE4E5}" destId="{9CE6091E-6C7A-9B43-B3A6-9987C8430138}" srcOrd="0" destOrd="0" presId="urn:microsoft.com/office/officeart/2005/8/layout/hList1"/>
    <dgm:cxn modelId="{3CE1B8EC-DE0A-C740-AD96-A0F72E632896}" srcId="{FC03D3CE-0DE3-D54B-9955-6E1E4BEAE4E5}" destId="{B14E336E-DC3D-8140-8BE2-92165A07E21D}" srcOrd="1" destOrd="0" parTransId="{0EF0D449-45AF-FC41-8C30-F9E9B9DFB1A3}" sibTransId="{DDD59152-5106-3A4B-8B13-427E8B16F852}"/>
    <dgm:cxn modelId="{E2056C39-3B26-D844-A2F0-A8F41FA79E82}" type="presOf" srcId="{7BDC1680-D403-C04A-BD44-E1A07EB66CB8}" destId="{A06BBEA9-8DC2-9F42-ABC6-20FA93BE042F}" srcOrd="0" destOrd="2" presId="urn:microsoft.com/office/officeart/2005/8/layout/hList1"/>
    <dgm:cxn modelId="{838F6495-18E6-144C-B986-EF425DE2192C}" type="presOf" srcId="{8A8B8920-E6D2-054C-87A6-5C923BDE6CFD}" destId="{FAFA847F-E026-EC44-9BF2-8214FA5D9126}" srcOrd="0" destOrd="0" presId="urn:microsoft.com/office/officeart/2005/8/layout/hList1"/>
    <dgm:cxn modelId="{F0C1737A-6A6B-8846-A294-EA3D613CD09D}" srcId="{B14E336E-DC3D-8140-8BE2-92165A07E21D}" destId="{749895DA-D011-564F-AFB0-4C8088EA04B1}" srcOrd="0" destOrd="0" parTransId="{E0201604-9B91-164C-8B1D-A96544F772D8}" sibTransId="{989A51F5-3E87-C147-A91D-CD7D2486EE3B}"/>
    <dgm:cxn modelId="{08D55818-0A6C-164C-90B3-5F5C90364587}" type="presOf" srcId="{B8CF022C-A830-E64E-8E89-B99F9CEAD7D6}" destId="{FAFA847F-E026-EC44-9BF2-8214FA5D9126}" srcOrd="0" destOrd="3" presId="urn:microsoft.com/office/officeart/2005/8/layout/hList1"/>
    <dgm:cxn modelId="{CEDF10DE-1B20-9E4B-9FD3-15C1BDECD75D}" type="presOf" srcId="{34586085-6018-5840-9A6B-9824F2C513D8}" destId="{FAFA847F-E026-EC44-9BF2-8214FA5D9126}" srcOrd="0" destOrd="1" presId="urn:microsoft.com/office/officeart/2005/8/layout/hList1"/>
    <dgm:cxn modelId="{07948D53-5DB1-1A4A-AECF-28E9526C9B4A}" type="presOf" srcId="{6BD68298-225D-9F43-A575-77294E6E1DE6}" destId="{FAFA847F-E026-EC44-9BF2-8214FA5D9126}" srcOrd="0" destOrd="2" presId="urn:microsoft.com/office/officeart/2005/8/layout/hList1"/>
    <dgm:cxn modelId="{CBCDB556-1F5B-8F45-9A21-CFDCA2C4CC77}" srcId="{6C124447-BB32-D348-AC5B-E0DDCDF0B89D}" destId="{B8CF022C-A830-E64E-8E89-B99F9CEAD7D6}" srcOrd="3" destOrd="0" parTransId="{B4F306BA-BC6D-B84C-8594-E4DCC37A6B3E}" sibTransId="{CE29BA59-E920-3349-BF13-D53B6D4C5262}"/>
    <dgm:cxn modelId="{5EC24C05-045C-F74D-8139-7C69E4DD2ED3}" type="presParOf" srcId="{9CE6091E-6C7A-9B43-B3A6-9987C8430138}" destId="{2D2DBD51-BF12-874E-8986-D603940022CA}" srcOrd="0" destOrd="0" presId="urn:microsoft.com/office/officeart/2005/8/layout/hList1"/>
    <dgm:cxn modelId="{E34AB3B1-0A41-5D4B-869F-9A3E65E6C1AB}" type="presParOf" srcId="{2D2DBD51-BF12-874E-8986-D603940022CA}" destId="{2DF4D92C-142B-C740-BB35-4BF623283603}" srcOrd="0" destOrd="0" presId="urn:microsoft.com/office/officeart/2005/8/layout/hList1"/>
    <dgm:cxn modelId="{61B4A522-895B-3B46-A81B-98701A4A2B10}" type="presParOf" srcId="{2D2DBD51-BF12-874E-8986-D603940022CA}" destId="{FAFA847F-E026-EC44-9BF2-8214FA5D9126}" srcOrd="1" destOrd="0" presId="urn:microsoft.com/office/officeart/2005/8/layout/hList1"/>
    <dgm:cxn modelId="{A3B81393-C6C3-F747-B79D-81A2D8DA94B1}" type="presParOf" srcId="{9CE6091E-6C7A-9B43-B3A6-9987C8430138}" destId="{5C8C52E9-D0F8-764C-94C5-F2D117676F27}" srcOrd="1" destOrd="0" presId="urn:microsoft.com/office/officeart/2005/8/layout/hList1"/>
    <dgm:cxn modelId="{B5BBA44C-4BDF-D742-ADD8-A21CF28C6C98}" type="presParOf" srcId="{9CE6091E-6C7A-9B43-B3A6-9987C8430138}" destId="{006B44BA-325E-1A45-AC02-F3F841E1F999}" srcOrd="2" destOrd="0" presId="urn:microsoft.com/office/officeart/2005/8/layout/hList1"/>
    <dgm:cxn modelId="{B53A2CE9-390A-B841-BA94-97AD3E14744F}" type="presParOf" srcId="{006B44BA-325E-1A45-AC02-F3F841E1F999}" destId="{8475CDD3-9A30-B64E-8FB5-CBC813861635}" srcOrd="0" destOrd="0" presId="urn:microsoft.com/office/officeart/2005/8/layout/hList1"/>
    <dgm:cxn modelId="{B2B10472-5B87-4947-8327-313A851EDC07}" type="presParOf" srcId="{006B44BA-325E-1A45-AC02-F3F841E1F999}" destId="{A06BBEA9-8DC2-9F42-ABC6-20FA93BE042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1616AD-02B1-B541-9C27-1DC55C802A48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</dgm:pt>
    <dgm:pt modelId="{A8956294-E1A8-3944-A3E6-28333A1A59A7}">
      <dgm:prSet phldrT="[Text]"/>
      <dgm:spPr/>
      <dgm:t>
        <a:bodyPr/>
        <a:lstStyle/>
        <a:p>
          <a:r>
            <a:rPr lang="en-US" dirty="0" smtClean="0"/>
            <a:t>Forensics$250+</a:t>
          </a:r>
        </a:p>
        <a:p>
          <a:r>
            <a:rPr lang="en-US" dirty="0" smtClean="0"/>
            <a:t>an hour</a:t>
          </a:r>
          <a:endParaRPr lang="en-US" dirty="0"/>
        </a:p>
      </dgm:t>
    </dgm:pt>
    <dgm:pt modelId="{66A56922-D15E-F241-804E-AFF03FAC4F41}" type="parTrans" cxnId="{1D4B7B4D-1BF5-2141-B078-E6E11151538F}">
      <dgm:prSet/>
      <dgm:spPr/>
      <dgm:t>
        <a:bodyPr/>
        <a:lstStyle/>
        <a:p>
          <a:endParaRPr lang="en-US"/>
        </a:p>
      </dgm:t>
    </dgm:pt>
    <dgm:pt modelId="{43E6ECF4-9EE2-C74D-B480-5A4B020520BC}" type="sibTrans" cxnId="{1D4B7B4D-1BF5-2141-B078-E6E11151538F}">
      <dgm:prSet/>
      <dgm:spPr/>
      <dgm:t>
        <a:bodyPr/>
        <a:lstStyle/>
        <a:p>
          <a:endParaRPr lang="en-US"/>
        </a:p>
      </dgm:t>
    </dgm:pt>
    <dgm:pt modelId="{0A2EA234-7C10-544A-9F70-6B50D8917C1C}">
      <dgm:prSet phldrT="[Text]"/>
      <dgm:spPr/>
      <dgm:t>
        <a:bodyPr/>
        <a:lstStyle/>
        <a:p>
          <a:r>
            <a:rPr lang="en-US" dirty="0" smtClean="0"/>
            <a:t>Lawyers$350+</a:t>
          </a:r>
        </a:p>
        <a:p>
          <a:r>
            <a:rPr lang="en-US" dirty="0" smtClean="0"/>
            <a:t>an hour</a:t>
          </a:r>
          <a:endParaRPr lang="en-US" dirty="0"/>
        </a:p>
      </dgm:t>
    </dgm:pt>
    <dgm:pt modelId="{A5702F2F-FB26-514E-AB86-437C68B421B3}" type="parTrans" cxnId="{CA79F8FF-CAB4-444E-AD4C-5762F8B8BB61}">
      <dgm:prSet/>
      <dgm:spPr/>
      <dgm:t>
        <a:bodyPr/>
        <a:lstStyle/>
        <a:p>
          <a:endParaRPr lang="en-US"/>
        </a:p>
      </dgm:t>
    </dgm:pt>
    <dgm:pt modelId="{1F39DF5F-D0A0-D944-ADED-5F5CC636142D}" type="sibTrans" cxnId="{CA79F8FF-CAB4-444E-AD4C-5762F8B8BB61}">
      <dgm:prSet/>
      <dgm:spPr/>
      <dgm:t>
        <a:bodyPr/>
        <a:lstStyle/>
        <a:p>
          <a:endParaRPr lang="en-US"/>
        </a:p>
      </dgm:t>
    </dgm:pt>
    <dgm:pt modelId="{0B134C50-8CF8-2F4A-AFB6-566D677DB19F}">
      <dgm:prSet phldrT="[Text]"/>
      <dgm:spPr/>
      <dgm:t>
        <a:bodyPr/>
        <a:lstStyle/>
        <a:p>
          <a:r>
            <a:rPr lang="en-US" dirty="0" smtClean="0"/>
            <a:t>Mailing$2-$3 per letter </a:t>
          </a:r>
          <a:endParaRPr lang="en-US" dirty="0"/>
        </a:p>
      </dgm:t>
    </dgm:pt>
    <dgm:pt modelId="{37ACA0F1-C23F-864A-910E-99A9065D5C21}" type="parTrans" cxnId="{403DF95C-D468-2946-926F-6B17CF19697D}">
      <dgm:prSet/>
      <dgm:spPr/>
      <dgm:t>
        <a:bodyPr/>
        <a:lstStyle/>
        <a:p>
          <a:endParaRPr lang="en-US"/>
        </a:p>
      </dgm:t>
    </dgm:pt>
    <dgm:pt modelId="{6F1A1F19-E57D-064C-ABBD-B15F2105DD56}" type="sibTrans" cxnId="{403DF95C-D468-2946-926F-6B17CF19697D}">
      <dgm:prSet/>
      <dgm:spPr/>
      <dgm:t>
        <a:bodyPr/>
        <a:lstStyle/>
        <a:p>
          <a:endParaRPr lang="en-US"/>
        </a:p>
      </dgm:t>
    </dgm:pt>
    <dgm:pt modelId="{4A407E91-AEA3-1443-A212-CEEF0EF43AF9}">
      <dgm:prSet/>
      <dgm:spPr/>
      <dgm:t>
        <a:bodyPr/>
        <a:lstStyle/>
        <a:p>
          <a:r>
            <a:rPr lang="en-US" dirty="0" smtClean="0"/>
            <a:t>Identity Protection $25+ per person</a:t>
          </a:r>
          <a:endParaRPr lang="en-US" dirty="0"/>
        </a:p>
      </dgm:t>
    </dgm:pt>
    <dgm:pt modelId="{A85D7E4F-4842-D040-A6A4-292F12474BF0}" type="parTrans" cxnId="{BABF70E8-C11C-E94D-A12F-0706B3AE74AD}">
      <dgm:prSet/>
      <dgm:spPr/>
      <dgm:t>
        <a:bodyPr/>
        <a:lstStyle/>
        <a:p>
          <a:endParaRPr lang="en-US"/>
        </a:p>
      </dgm:t>
    </dgm:pt>
    <dgm:pt modelId="{816541A7-A045-EA46-ACA2-E7D321D288AD}" type="sibTrans" cxnId="{BABF70E8-C11C-E94D-A12F-0706B3AE74AD}">
      <dgm:prSet/>
      <dgm:spPr/>
      <dgm:t>
        <a:bodyPr/>
        <a:lstStyle/>
        <a:p>
          <a:endParaRPr lang="en-US"/>
        </a:p>
      </dgm:t>
    </dgm:pt>
    <dgm:pt modelId="{25A1E602-6C5F-814B-B7D8-E2306CC32A3A}">
      <dgm:prSet/>
      <dgm:spPr/>
      <dgm:t>
        <a:bodyPr/>
        <a:lstStyle/>
        <a:p>
          <a:r>
            <a:rPr lang="en-US" dirty="0" smtClean="0"/>
            <a:t>Public Relations $150+ </a:t>
          </a:r>
        </a:p>
        <a:p>
          <a:r>
            <a:rPr lang="en-US" dirty="0" smtClean="0"/>
            <a:t>an hour</a:t>
          </a:r>
          <a:endParaRPr lang="en-US" dirty="0"/>
        </a:p>
      </dgm:t>
    </dgm:pt>
    <dgm:pt modelId="{E14CF89F-6EAF-B844-AE63-9E078E4536AE}" type="parTrans" cxnId="{CF9ADFB8-F38A-FD46-BAEC-8D2AE020D2AA}">
      <dgm:prSet/>
      <dgm:spPr/>
      <dgm:t>
        <a:bodyPr/>
        <a:lstStyle/>
        <a:p>
          <a:endParaRPr lang="en-US"/>
        </a:p>
      </dgm:t>
    </dgm:pt>
    <dgm:pt modelId="{51CB641B-A4D7-E34C-82C9-847ABF153590}" type="sibTrans" cxnId="{CF9ADFB8-F38A-FD46-BAEC-8D2AE020D2AA}">
      <dgm:prSet/>
      <dgm:spPr/>
      <dgm:t>
        <a:bodyPr/>
        <a:lstStyle/>
        <a:p>
          <a:endParaRPr lang="en-US"/>
        </a:p>
      </dgm:t>
    </dgm:pt>
    <dgm:pt modelId="{78E04272-FD49-E04F-829B-489356D5ADCB}" type="pres">
      <dgm:prSet presAssocID="{E11616AD-02B1-B541-9C27-1DC55C802A48}" presName="Name0" presStyleCnt="0">
        <dgm:presLayoutVars>
          <dgm:dir/>
          <dgm:resizeHandles val="exact"/>
        </dgm:presLayoutVars>
      </dgm:prSet>
      <dgm:spPr/>
    </dgm:pt>
    <dgm:pt modelId="{1D7C7291-0A09-C745-A934-850253C3132E}" type="pres">
      <dgm:prSet presAssocID="{E11616AD-02B1-B541-9C27-1DC55C802A48}" presName="fgShape" presStyleLbl="fgShp" presStyleIdx="0" presStyleCnt="1"/>
      <dgm:spPr/>
    </dgm:pt>
    <dgm:pt modelId="{027E55E5-AD45-C148-9A4B-1A020AF7FD7C}" type="pres">
      <dgm:prSet presAssocID="{E11616AD-02B1-B541-9C27-1DC55C802A48}" presName="linComp" presStyleCnt="0"/>
      <dgm:spPr/>
    </dgm:pt>
    <dgm:pt modelId="{CE1FF127-46C1-7547-A72C-3C1EBB761009}" type="pres">
      <dgm:prSet presAssocID="{A8956294-E1A8-3944-A3E6-28333A1A59A7}" presName="compNode" presStyleCnt="0"/>
      <dgm:spPr/>
    </dgm:pt>
    <dgm:pt modelId="{C4AF5A64-4D31-684D-B021-CDBBCF9ACD21}" type="pres">
      <dgm:prSet presAssocID="{A8956294-E1A8-3944-A3E6-28333A1A59A7}" presName="bkgdShape" presStyleLbl="node1" presStyleIdx="0" presStyleCnt="5"/>
      <dgm:spPr/>
      <dgm:t>
        <a:bodyPr/>
        <a:lstStyle/>
        <a:p>
          <a:endParaRPr lang="en-US"/>
        </a:p>
      </dgm:t>
    </dgm:pt>
    <dgm:pt modelId="{E34BFC7F-5895-D24B-8D89-AB80D76A2940}" type="pres">
      <dgm:prSet presAssocID="{A8956294-E1A8-3944-A3E6-28333A1A59A7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F4FE5-D602-5A4B-AAE4-65FB4C68C8DC}" type="pres">
      <dgm:prSet presAssocID="{A8956294-E1A8-3944-A3E6-28333A1A59A7}" presName="invisiNode" presStyleLbl="node1" presStyleIdx="0" presStyleCnt="5"/>
      <dgm:spPr/>
    </dgm:pt>
    <dgm:pt modelId="{8B7CC6FF-D1BB-B442-A74F-E519DCA32C13}" type="pres">
      <dgm:prSet presAssocID="{A8956294-E1A8-3944-A3E6-28333A1A59A7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336A02E-567B-8C47-B0D0-EFC19904AC96}" type="pres">
      <dgm:prSet presAssocID="{43E6ECF4-9EE2-C74D-B480-5A4B020520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E03110C-13BB-7945-8D88-4DE084B5CA03}" type="pres">
      <dgm:prSet presAssocID="{0A2EA234-7C10-544A-9F70-6B50D8917C1C}" presName="compNode" presStyleCnt="0"/>
      <dgm:spPr/>
    </dgm:pt>
    <dgm:pt modelId="{5904DD89-3458-A340-AF99-372DE56930CC}" type="pres">
      <dgm:prSet presAssocID="{0A2EA234-7C10-544A-9F70-6B50D8917C1C}" presName="bkgdShape" presStyleLbl="node1" presStyleIdx="1" presStyleCnt="5"/>
      <dgm:spPr/>
      <dgm:t>
        <a:bodyPr/>
        <a:lstStyle/>
        <a:p>
          <a:endParaRPr lang="en-US"/>
        </a:p>
      </dgm:t>
    </dgm:pt>
    <dgm:pt modelId="{4F3BAC7E-0CD6-4648-8ED7-BA3104EC255D}" type="pres">
      <dgm:prSet presAssocID="{0A2EA234-7C10-544A-9F70-6B50D8917C1C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80C71-7A91-F94D-B015-161A9DAF8191}" type="pres">
      <dgm:prSet presAssocID="{0A2EA234-7C10-544A-9F70-6B50D8917C1C}" presName="invisiNode" presStyleLbl="node1" presStyleIdx="1" presStyleCnt="5"/>
      <dgm:spPr/>
    </dgm:pt>
    <dgm:pt modelId="{9408E90D-B787-DA43-912D-CA7595E70C6C}" type="pres">
      <dgm:prSet presAssocID="{0A2EA234-7C10-544A-9F70-6B50D8917C1C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77F25208-4734-1E4B-ACB5-4CE58A660069}" type="pres">
      <dgm:prSet presAssocID="{1F39DF5F-D0A0-D944-ADED-5F5CC636142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F57CAC-82F4-0A45-ADC8-BFF70754EFA0}" type="pres">
      <dgm:prSet presAssocID="{0B134C50-8CF8-2F4A-AFB6-566D677DB19F}" presName="compNode" presStyleCnt="0"/>
      <dgm:spPr/>
    </dgm:pt>
    <dgm:pt modelId="{85901B2A-B781-C54C-9BA8-4B3907EE19FF}" type="pres">
      <dgm:prSet presAssocID="{0B134C50-8CF8-2F4A-AFB6-566D677DB19F}" presName="bkgdShape" presStyleLbl="node1" presStyleIdx="2" presStyleCnt="5"/>
      <dgm:spPr/>
      <dgm:t>
        <a:bodyPr/>
        <a:lstStyle/>
        <a:p>
          <a:endParaRPr lang="en-US"/>
        </a:p>
      </dgm:t>
    </dgm:pt>
    <dgm:pt modelId="{EE460CFF-01B1-A248-A9F6-5E1BCBA176AA}" type="pres">
      <dgm:prSet presAssocID="{0B134C50-8CF8-2F4A-AFB6-566D677DB19F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D477C-9EDF-8F43-9670-383B0F05F51D}" type="pres">
      <dgm:prSet presAssocID="{0B134C50-8CF8-2F4A-AFB6-566D677DB19F}" presName="invisiNode" presStyleLbl="node1" presStyleIdx="2" presStyleCnt="5"/>
      <dgm:spPr/>
    </dgm:pt>
    <dgm:pt modelId="{AC86CE28-94D8-2A47-A97B-A6CCD23BB270}" type="pres">
      <dgm:prSet presAssocID="{0B134C50-8CF8-2F4A-AFB6-566D677DB19F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43E812F-725E-A84B-8A8D-500EB06E151A}" type="pres">
      <dgm:prSet presAssocID="{6F1A1F19-E57D-064C-ABBD-B15F2105DD5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C63608-41AE-CF4B-8562-D0D05952E3E2}" type="pres">
      <dgm:prSet presAssocID="{4A407E91-AEA3-1443-A212-CEEF0EF43AF9}" presName="compNode" presStyleCnt="0"/>
      <dgm:spPr/>
    </dgm:pt>
    <dgm:pt modelId="{D0D219E1-D246-2647-B009-2D53179B3DB3}" type="pres">
      <dgm:prSet presAssocID="{4A407E91-AEA3-1443-A212-CEEF0EF43AF9}" presName="bkgdShape" presStyleLbl="node1" presStyleIdx="3" presStyleCnt="5"/>
      <dgm:spPr/>
      <dgm:t>
        <a:bodyPr/>
        <a:lstStyle/>
        <a:p>
          <a:endParaRPr lang="en-US"/>
        </a:p>
      </dgm:t>
    </dgm:pt>
    <dgm:pt modelId="{D17C7E66-F203-6440-827E-3848A8E37668}" type="pres">
      <dgm:prSet presAssocID="{4A407E91-AEA3-1443-A212-CEEF0EF43AF9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7CD16-DF4D-AF45-A849-4AB2A7B1DA2C}" type="pres">
      <dgm:prSet presAssocID="{4A407E91-AEA3-1443-A212-CEEF0EF43AF9}" presName="invisiNode" presStyleLbl="node1" presStyleIdx="3" presStyleCnt="5"/>
      <dgm:spPr/>
    </dgm:pt>
    <dgm:pt modelId="{11909C65-9646-484F-9FFF-3DD1902EA991}" type="pres">
      <dgm:prSet presAssocID="{4A407E91-AEA3-1443-A212-CEEF0EF43AF9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3C86265-8881-A94B-AFBC-60820252EF1C}" type="pres">
      <dgm:prSet presAssocID="{816541A7-A045-EA46-ACA2-E7D321D288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E2D67F7-B80C-D44A-9FB3-A9670154848B}" type="pres">
      <dgm:prSet presAssocID="{25A1E602-6C5F-814B-B7D8-E2306CC32A3A}" presName="compNode" presStyleCnt="0"/>
      <dgm:spPr/>
    </dgm:pt>
    <dgm:pt modelId="{686D71AE-FF23-424D-AB44-7DEEBBAD4773}" type="pres">
      <dgm:prSet presAssocID="{25A1E602-6C5F-814B-B7D8-E2306CC32A3A}" presName="bkgdShape" presStyleLbl="node1" presStyleIdx="4" presStyleCnt="5"/>
      <dgm:spPr/>
      <dgm:t>
        <a:bodyPr/>
        <a:lstStyle/>
        <a:p>
          <a:endParaRPr lang="en-US"/>
        </a:p>
      </dgm:t>
    </dgm:pt>
    <dgm:pt modelId="{88755B17-D942-644D-BF8F-88C207F748CE}" type="pres">
      <dgm:prSet presAssocID="{25A1E602-6C5F-814B-B7D8-E2306CC32A3A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F1070-EE15-1446-A128-79FB063B0159}" type="pres">
      <dgm:prSet presAssocID="{25A1E602-6C5F-814B-B7D8-E2306CC32A3A}" presName="invisiNode" presStyleLbl="node1" presStyleIdx="4" presStyleCnt="5"/>
      <dgm:spPr/>
    </dgm:pt>
    <dgm:pt modelId="{19E72D75-147B-3649-8274-4462CCEEA9C7}" type="pres">
      <dgm:prSet presAssocID="{25A1E602-6C5F-814B-B7D8-E2306CC32A3A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</dgm:ptLst>
  <dgm:cxnLst>
    <dgm:cxn modelId="{8A1AE25D-37BA-F347-9FCF-7088827C8264}" type="presOf" srcId="{0A2EA234-7C10-544A-9F70-6B50D8917C1C}" destId="{4F3BAC7E-0CD6-4648-8ED7-BA3104EC255D}" srcOrd="1" destOrd="0" presId="urn:microsoft.com/office/officeart/2005/8/layout/hList7"/>
    <dgm:cxn modelId="{EC2A70C1-CD2E-1C4A-B1E3-7BBBDA61087C}" type="presOf" srcId="{E11616AD-02B1-B541-9C27-1DC55C802A48}" destId="{78E04272-FD49-E04F-829B-489356D5ADCB}" srcOrd="0" destOrd="0" presId="urn:microsoft.com/office/officeart/2005/8/layout/hList7"/>
    <dgm:cxn modelId="{BABF70E8-C11C-E94D-A12F-0706B3AE74AD}" srcId="{E11616AD-02B1-B541-9C27-1DC55C802A48}" destId="{4A407E91-AEA3-1443-A212-CEEF0EF43AF9}" srcOrd="3" destOrd="0" parTransId="{A85D7E4F-4842-D040-A6A4-292F12474BF0}" sibTransId="{816541A7-A045-EA46-ACA2-E7D321D288AD}"/>
    <dgm:cxn modelId="{EE68A680-ED54-D64A-9AB6-C0466EC17D16}" type="presOf" srcId="{A8956294-E1A8-3944-A3E6-28333A1A59A7}" destId="{C4AF5A64-4D31-684D-B021-CDBBCF9ACD21}" srcOrd="0" destOrd="0" presId="urn:microsoft.com/office/officeart/2005/8/layout/hList7"/>
    <dgm:cxn modelId="{3CDFD95E-BF25-1845-A5F2-0D248CC3DB32}" type="presOf" srcId="{816541A7-A045-EA46-ACA2-E7D321D288AD}" destId="{93C86265-8881-A94B-AFBC-60820252EF1C}" srcOrd="0" destOrd="0" presId="urn:microsoft.com/office/officeart/2005/8/layout/hList7"/>
    <dgm:cxn modelId="{CF9ADFB8-F38A-FD46-BAEC-8D2AE020D2AA}" srcId="{E11616AD-02B1-B541-9C27-1DC55C802A48}" destId="{25A1E602-6C5F-814B-B7D8-E2306CC32A3A}" srcOrd="4" destOrd="0" parTransId="{E14CF89F-6EAF-B844-AE63-9E078E4536AE}" sibTransId="{51CB641B-A4D7-E34C-82C9-847ABF153590}"/>
    <dgm:cxn modelId="{0F5AB956-E2B0-EB4A-BF8F-1E4086B68DB1}" type="presOf" srcId="{4A407E91-AEA3-1443-A212-CEEF0EF43AF9}" destId="{D0D219E1-D246-2647-B009-2D53179B3DB3}" srcOrd="0" destOrd="0" presId="urn:microsoft.com/office/officeart/2005/8/layout/hList7"/>
    <dgm:cxn modelId="{BB97B02E-4511-3C4D-92D3-9B854ED6AA21}" type="presOf" srcId="{0B134C50-8CF8-2F4A-AFB6-566D677DB19F}" destId="{EE460CFF-01B1-A248-A9F6-5E1BCBA176AA}" srcOrd="1" destOrd="0" presId="urn:microsoft.com/office/officeart/2005/8/layout/hList7"/>
    <dgm:cxn modelId="{1D4B7B4D-1BF5-2141-B078-E6E11151538F}" srcId="{E11616AD-02B1-B541-9C27-1DC55C802A48}" destId="{A8956294-E1A8-3944-A3E6-28333A1A59A7}" srcOrd="0" destOrd="0" parTransId="{66A56922-D15E-F241-804E-AFF03FAC4F41}" sibTransId="{43E6ECF4-9EE2-C74D-B480-5A4B020520BC}"/>
    <dgm:cxn modelId="{E7BF90F8-1BE8-A843-B70D-6E4AA4C5CF8C}" type="presOf" srcId="{0A2EA234-7C10-544A-9F70-6B50D8917C1C}" destId="{5904DD89-3458-A340-AF99-372DE56930CC}" srcOrd="0" destOrd="0" presId="urn:microsoft.com/office/officeart/2005/8/layout/hList7"/>
    <dgm:cxn modelId="{DC816010-06CA-A542-892F-5DB3C6FD2D47}" type="presOf" srcId="{4A407E91-AEA3-1443-A212-CEEF0EF43AF9}" destId="{D17C7E66-F203-6440-827E-3848A8E37668}" srcOrd="1" destOrd="0" presId="urn:microsoft.com/office/officeart/2005/8/layout/hList7"/>
    <dgm:cxn modelId="{14DD38D3-B444-EE47-8589-BE5B3407C809}" type="presOf" srcId="{A8956294-E1A8-3944-A3E6-28333A1A59A7}" destId="{E34BFC7F-5895-D24B-8D89-AB80D76A2940}" srcOrd="1" destOrd="0" presId="urn:microsoft.com/office/officeart/2005/8/layout/hList7"/>
    <dgm:cxn modelId="{2BF30672-C466-1B4E-A7F9-19849D969955}" type="presOf" srcId="{6F1A1F19-E57D-064C-ABBD-B15F2105DD56}" destId="{C43E812F-725E-A84B-8A8D-500EB06E151A}" srcOrd="0" destOrd="0" presId="urn:microsoft.com/office/officeart/2005/8/layout/hList7"/>
    <dgm:cxn modelId="{EECE20EA-9C09-E247-B9C2-5B38A53292A2}" type="presOf" srcId="{1F39DF5F-D0A0-D944-ADED-5F5CC636142D}" destId="{77F25208-4734-1E4B-ACB5-4CE58A660069}" srcOrd="0" destOrd="0" presId="urn:microsoft.com/office/officeart/2005/8/layout/hList7"/>
    <dgm:cxn modelId="{193D61DD-7D13-9A46-9FE7-C700BF7D8E53}" type="presOf" srcId="{43E6ECF4-9EE2-C74D-B480-5A4B020520BC}" destId="{A336A02E-567B-8C47-B0D0-EFC19904AC96}" srcOrd="0" destOrd="0" presId="urn:microsoft.com/office/officeart/2005/8/layout/hList7"/>
    <dgm:cxn modelId="{CA79F8FF-CAB4-444E-AD4C-5762F8B8BB61}" srcId="{E11616AD-02B1-B541-9C27-1DC55C802A48}" destId="{0A2EA234-7C10-544A-9F70-6B50D8917C1C}" srcOrd="1" destOrd="0" parTransId="{A5702F2F-FB26-514E-AB86-437C68B421B3}" sibTransId="{1F39DF5F-D0A0-D944-ADED-5F5CC636142D}"/>
    <dgm:cxn modelId="{403DF95C-D468-2946-926F-6B17CF19697D}" srcId="{E11616AD-02B1-B541-9C27-1DC55C802A48}" destId="{0B134C50-8CF8-2F4A-AFB6-566D677DB19F}" srcOrd="2" destOrd="0" parTransId="{37ACA0F1-C23F-864A-910E-99A9065D5C21}" sibTransId="{6F1A1F19-E57D-064C-ABBD-B15F2105DD56}"/>
    <dgm:cxn modelId="{AA855547-9371-E842-9522-77AF4E910975}" type="presOf" srcId="{25A1E602-6C5F-814B-B7D8-E2306CC32A3A}" destId="{88755B17-D942-644D-BF8F-88C207F748CE}" srcOrd="1" destOrd="0" presId="urn:microsoft.com/office/officeart/2005/8/layout/hList7"/>
    <dgm:cxn modelId="{A3E2DAE6-3959-C44B-90BC-62111A059B8F}" type="presOf" srcId="{25A1E602-6C5F-814B-B7D8-E2306CC32A3A}" destId="{686D71AE-FF23-424D-AB44-7DEEBBAD4773}" srcOrd="0" destOrd="0" presId="urn:microsoft.com/office/officeart/2005/8/layout/hList7"/>
    <dgm:cxn modelId="{88BB1293-434D-4547-8F87-7A29C60A844D}" type="presOf" srcId="{0B134C50-8CF8-2F4A-AFB6-566D677DB19F}" destId="{85901B2A-B781-C54C-9BA8-4B3907EE19FF}" srcOrd="0" destOrd="0" presId="urn:microsoft.com/office/officeart/2005/8/layout/hList7"/>
    <dgm:cxn modelId="{FE05E11F-194D-6F4E-85AB-A156D08C2F67}" type="presParOf" srcId="{78E04272-FD49-E04F-829B-489356D5ADCB}" destId="{1D7C7291-0A09-C745-A934-850253C3132E}" srcOrd="0" destOrd="0" presId="urn:microsoft.com/office/officeart/2005/8/layout/hList7"/>
    <dgm:cxn modelId="{3DC021BA-CBBB-E744-9BA5-24E538C43413}" type="presParOf" srcId="{78E04272-FD49-E04F-829B-489356D5ADCB}" destId="{027E55E5-AD45-C148-9A4B-1A020AF7FD7C}" srcOrd="1" destOrd="0" presId="urn:microsoft.com/office/officeart/2005/8/layout/hList7"/>
    <dgm:cxn modelId="{89C0D38F-9D0C-F147-A21B-42948B73E1E7}" type="presParOf" srcId="{027E55E5-AD45-C148-9A4B-1A020AF7FD7C}" destId="{CE1FF127-46C1-7547-A72C-3C1EBB761009}" srcOrd="0" destOrd="0" presId="urn:microsoft.com/office/officeart/2005/8/layout/hList7"/>
    <dgm:cxn modelId="{7A7DEBA6-2625-4644-9848-50A27955A0C1}" type="presParOf" srcId="{CE1FF127-46C1-7547-A72C-3C1EBB761009}" destId="{C4AF5A64-4D31-684D-B021-CDBBCF9ACD21}" srcOrd="0" destOrd="0" presId="urn:microsoft.com/office/officeart/2005/8/layout/hList7"/>
    <dgm:cxn modelId="{7E09E9CA-9B60-5749-9CF0-60A47ACA4149}" type="presParOf" srcId="{CE1FF127-46C1-7547-A72C-3C1EBB761009}" destId="{E34BFC7F-5895-D24B-8D89-AB80D76A2940}" srcOrd="1" destOrd="0" presId="urn:microsoft.com/office/officeart/2005/8/layout/hList7"/>
    <dgm:cxn modelId="{74FA20CE-BD71-914E-BB26-F8294BCDB3B9}" type="presParOf" srcId="{CE1FF127-46C1-7547-A72C-3C1EBB761009}" destId="{2F3F4FE5-D602-5A4B-AAE4-65FB4C68C8DC}" srcOrd="2" destOrd="0" presId="urn:microsoft.com/office/officeart/2005/8/layout/hList7"/>
    <dgm:cxn modelId="{F49353A7-B1D7-E940-A738-289A1BFD5D90}" type="presParOf" srcId="{CE1FF127-46C1-7547-A72C-3C1EBB761009}" destId="{8B7CC6FF-D1BB-B442-A74F-E519DCA32C13}" srcOrd="3" destOrd="0" presId="urn:microsoft.com/office/officeart/2005/8/layout/hList7"/>
    <dgm:cxn modelId="{AB37A3AD-7453-C348-B926-14E765A94054}" type="presParOf" srcId="{027E55E5-AD45-C148-9A4B-1A020AF7FD7C}" destId="{A336A02E-567B-8C47-B0D0-EFC19904AC96}" srcOrd="1" destOrd="0" presId="urn:microsoft.com/office/officeart/2005/8/layout/hList7"/>
    <dgm:cxn modelId="{66BEBB67-3FD2-CA43-9949-7837D00A14F9}" type="presParOf" srcId="{027E55E5-AD45-C148-9A4B-1A020AF7FD7C}" destId="{CE03110C-13BB-7945-8D88-4DE084B5CA03}" srcOrd="2" destOrd="0" presId="urn:microsoft.com/office/officeart/2005/8/layout/hList7"/>
    <dgm:cxn modelId="{45F11904-11CD-694B-B226-E43F3695A8E5}" type="presParOf" srcId="{CE03110C-13BB-7945-8D88-4DE084B5CA03}" destId="{5904DD89-3458-A340-AF99-372DE56930CC}" srcOrd="0" destOrd="0" presId="urn:microsoft.com/office/officeart/2005/8/layout/hList7"/>
    <dgm:cxn modelId="{0965796F-CCEE-1D41-BD02-36DF4B4AB6E8}" type="presParOf" srcId="{CE03110C-13BB-7945-8D88-4DE084B5CA03}" destId="{4F3BAC7E-0CD6-4648-8ED7-BA3104EC255D}" srcOrd="1" destOrd="0" presId="urn:microsoft.com/office/officeart/2005/8/layout/hList7"/>
    <dgm:cxn modelId="{673E73CC-C1F1-C143-BE64-F2817614C169}" type="presParOf" srcId="{CE03110C-13BB-7945-8D88-4DE084B5CA03}" destId="{31180C71-7A91-F94D-B015-161A9DAF8191}" srcOrd="2" destOrd="0" presId="urn:microsoft.com/office/officeart/2005/8/layout/hList7"/>
    <dgm:cxn modelId="{009BEA5D-6EB4-F547-AD9F-98E0C9867EF9}" type="presParOf" srcId="{CE03110C-13BB-7945-8D88-4DE084B5CA03}" destId="{9408E90D-B787-DA43-912D-CA7595E70C6C}" srcOrd="3" destOrd="0" presId="urn:microsoft.com/office/officeart/2005/8/layout/hList7"/>
    <dgm:cxn modelId="{95495A2D-93B9-DE42-8883-14751A1413EF}" type="presParOf" srcId="{027E55E5-AD45-C148-9A4B-1A020AF7FD7C}" destId="{77F25208-4734-1E4B-ACB5-4CE58A660069}" srcOrd="3" destOrd="0" presId="urn:microsoft.com/office/officeart/2005/8/layout/hList7"/>
    <dgm:cxn modelId="{54868D23-CF45-AB44-AFB9-9F7F9C29475A}" type="presParOf" srcId="{027E55E5-AD45-C148-9A4B-1A020AF7FD7C}" destId="{0DF57CAC-82F4-0A45-ADC8-BFF70754EFA0}" srcOrd="4" destOrd="0" presId="urn:microsoft.com/office/officeart/2005/8/layout/hList7"/>
    <dgm:cxn modelId="{82B303D8-E425-5B4B-A6F1-B4604BC95FE9}" type="presParOf" srcId="{0DF57CAC-82F4-0A45-ADC8-BFF70754EFA0}" destId="{85901B2A-B781-C54C-9BA8-4B3907EE19FF}" srcOrd="0" destOrd="0" presId="urn:microsoft.com/office/officeart/2005/8/layout/hList7"/>
    <dgm:cxn modelId="{CEF257A9-218A-6041-907E-BAB19F3AE377}" type="presParOf" srcId="{0DF57CAC-82F4-0A45-ADC8-BFF70754EFA0}" destId="{EE460CFF-01B1-A248-A9F6-5E1BCBA176AA}" srcOrd="1" destOrd="0" presId="urn:microsoft.com/office/officeart/2005/8/layout/hList7"/>
    <dgm:cxn modelId="{9B23F87F-FBCB-EE4D-90B6-EDD6ACAC763C}" type="presParOf" srcId="{0DF57CAC-82F4-0A45-ADC8-BFF70754EFA0}" destId="{D3FD477C-9EDF-8F43-9670-383B0F05F51D}" srcOrd="2" destOrd="0" presId="urn:microsoft.com/office/officeart/2005/8/layout/hList7"/>
    <dgm:cxn modelId="{77F0794D-D39C-3442-991D-1EA3575428A0}" type="presParOf" srcId="{0DF57CAC-82F4-0A45-ADC8-BFF70754EFA0}" destId="{AC86CE28-94D8-2A47-A97B-A6CCD23BB270}" srcOrd="3" destOrd="0" presId="urn:microsoft.com/office/officeart/2005/8/layout/hList7"/>
    <dgm:cxn modelId="{D6B79818-26F7-2848-AD5C-FAEB09696B03}" type="presParOf" srcId="{027E55E5-AD45-C148-9A4B-1A020AF7FD7C}" destId="{C43E812F-725E-A84B-8A8D-500EB06E151A}" srcOrd="5" destOrd="0" presId="urn:microsoft.com/office/officeart/2005/8/layout/hList7"/>
    <dgm:cxn modelId="{070E9D37-66FB-7E4F-B565-2A80696E1626}" type="presParOf" srcId="{027E55E5-AD45-C148-9A4B-1A020AF7FD7C}" destId="{CDC63608-41AE-CF4B-8562-D0D05952E3E2}" srcOrd="6" destOrd="0" presId="urn:microsoft.com/office/officeart/2005/8/layout/hList7"/>
    <dgm:cxn modelId="{C6B0C64A-B951-FE41-A278-1F4E6BBEE3BF}" type="presParOf" srcId="{CDC63608-41AE-CF4B-8562-D0D05952E3E2}" destId="{D0D219E1-D246-2647-B009-2D53179B3DB3}" srcOrd="0" destOrd="0" presId="urn:microsoft.com/office/officeart/2005/8/layout/hList7"/>
    <dgm:cxn modelId="{C16BFF1C-91C1-8E46-B759-F3F3673D87B0}" type="presParOf" srcId="{CDC63608-41AE-CF4B-8562-D0D05952E3E2}" destId="{D17C7E66-F203-6440-827E-3848A8E37668}" srcOrd="1" destOrd="0" presId="urn:microsoft.com/office/officeart/2005/8/layout/hList7"/>
    <dgm:cxn modelId="{D8CA6C52-AFC6-3048-B335-7F21BCF2B072}" type="presParOf" srcId="{CDC63608-41AE-CF4B-8562-D0D05952E3E2}" destId="{54E7CD16-DF4D-AF45-A849-4AB2A7B1DA2C}" srcOrd="2" destOrd="0" presId="urn:microsoft.com/office/officeart/2005/8/layout/hList7"/>
    <dgm:cxn modelId="{0408E4F4-327F-EC4A-922D-7D1F1BD4C4D3}" type="presParOf" srcId="{CDC63608-41AE-CF4B-8562-D0D05952E3E2}" destId="{11909C65-9646-484F-9FFF-3DD1902EA991}" srcOrd="3" destOrd="0" presId="urn:microsoft.com/office/officeart/2005/8/layout/hList7"/>
    <dgm:cxn modelId="{29F7A2F4-C13F-3D4A-A872-BECECA250DE8}" type="presParOf" srcId="{027E55E5-AD45-C148-9A4B-1A020AF7FD7C}" destId="{93C86265-8881-A94B-AFBC-60820252EF1C}" srcOrd="7" destOrd="0" presId="urn:microsoft.com/office/officeart/2005/8/layout/hList7"/>
    <dgm:cxn modelId="{304EBA6F-C0E3-DC47-8494-48008F9601C1}" type="presParOf" srcId="{027E55E5-AD45-C148-9A4B-1A020AF7FD7C}" destId="{3E2D67F7-B80C-D44A-9FB3-A9670154848B}" srcOrd="8" destOrd="0" presId="urn:microsoft.com/office/officeart/2005/8/layout/hList7"/>
    <dgm:cxn modelId="{6F6B8E8A-24F9-F64D-9AF5-7F4211864115}" type="presParOf" srcId="{3E2D67F7-B80C-D44A-9FB3-A9670154848B}" destId="{686D71AE-FF23-424D-AB44-7DEEBBAD4773}" srcOrd="0" destOrd="0" presId="urn:microsoft.com/office/officeart/2005/8/layout/hList7"/>
    <dgm:cxn modelId="{64104C7B-F3BE-2244-8F52-BCAC2EAEB24B}" type="presParOf" srcId="{3E2D67F7-B80C-D44A-9FB3-A9670154848B}" destId="{88755B17-D942-644D-BF8F-88C207F748CE}" srcOrd="1" destOrd="0" presId="urn:microsoft.com/office/officeart/2005/8/layout/hList7"/>
    <dgm:cxn modelId="{615ECE9B-2E12-7F47-A6F2-317CB5554591}" type="presParOf" srcId="{3E2D67F7-B80C-D44A-9FB3-A9670154848B}" destId="{77CF1070-EE15-1446-A128-79FB063B0159}" srcOrd="2" destOrd="0" presId="urn:microsoft.com/office/officeart/2005/8/layout/hList7"/>
    <dgm:cxn modelId="{82E27F61-712A-014D-AE62-791AA3B270B9}" type="presParOf" srcId="{3E2D67F7-B80C-D44A-9FB3-A9670154848B}" destId="{19E72D75-147B-3649-8274-4462CCEEA9C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B9B77D-26B1-4046-B85D-E6A58D38FC55}" type="doc">
      <dgm:prSet loTypeId="urn:microsoft.com/office/officeart/2005/8/layout/radial6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5038A9-B7CB-7845-8C73-AD18799F0DB5}">
      <dgm:prSet phldrT="[Text]"/>
      <dgm:spPr/>
      <dgm:t>
        <a:bodyPr/>
        <a:lstStyle/>
        <a:p>
          <a:r>
            <a:rPr lang="en-US" dirty="0" smtClean="0"/>
            <a:t>Security Event</a:t>
          </a:r>
          <a:endParaRPr lang="en-US" dirty="0"/>
        </a:p>
      </dgm:t>
    </dgm:pt>
    <dgm:pt modelId="{4D383433-4383-0146-9ECB-29800BB72385}" type="parTrans" cxnId="{6D25BB18-5874-AD48-834E-58C5F11A84AD}">
      <dgm:prSet/>
      <dgm:spPr/>
      <dgm:t>
        <a:bodyPr/>
        <a:lstStyle/>
        <a:p>
          <a:endParaRPr lang="en-US"/>
        </a:p>
      </dgm:t>
    </dgm:pt>
    <dgm:pt modelId="{215218FC-9FD9-5D4E-B02D-A394224717A0}" type="sibTrans" cxnId="{6D25BB18-5874-AD48-834E-58C5F11A84AD}">
      <dgm:prSet/>
      <dgm:spPr/>
      <dgm:t>
        <a:bodyPr/>
        <a:lstStyle/>
        <a:p>
          <a:endParaRPr lang="en-US"/>
        </a:p>
      </dgm:t>
    </dgm:pt>
    <dgm:pt modelId="{A8C070F3-B67E-6B4F-BBBB-A1F8EF381AB3}">
      <dgm:prSet phldrT="[Text]"/>
      <dgm:spPr/>
      <dgm:t>
        <a:bodyPr/>
        <a:lstStyle/>
        <a:p>
          <a:r>
            <a:rPr lang="en-US" dirty="0" smtClean="0"/>
            <a:t>Data Recovery &amp; </a:t>
          </a:r>
        </a:p>
        <a:p>
          <a:r>
            <a:rPr lang="en-US" dirty="0" smtClean="0"/>
            <a:t>Re-creation </a:t>
          </a:r>
          <a:endParaRPr lang="en-US" dirty="0"/>
        </a:p>
      </dgm:t>
    </dgm:pt>
    <dgm:pt modelId="{F36C6F7C-873D-C840-9A87-E71589CB412D}" type="parTrans" cxnId="{443FEE3E-5BC0-E841-BB94-C75BBD3B3A62}">
      <dgm:prSet/>
      <dgm:spPr/>
      <dgm:t>
        <a:bodyPr/>
        <a:lstStyle/>
        <a:p>
          <a:endParaRPr lang="en-US"/>
        </a:p>
      </dgm:t>
    </dgm:pt>
    <dgm:pt modelId="{1B6DD7E6-8D43-674A-B9CA-C62921B0D6E6}" type="sibTrans" cxnId="{443FEE3E-5BC0-E841-BB94-C75BBD3B3A62}">
      <dgm:prSet/>
      <dgm:spPr/>
      <dgm:t>
        <a:bodyPr/>
        <a:lstStyle/>
        <a:p>
          <a:endParaRPr lang="en-US"/>
        </a:p>
      </dgm:t>
    </dgm:pt>
    <dgm:pt modelId="{C8E6C58C-700A-FA4D-822C-2EF8C260645F}">
      <dgm:prSet phldrT="[Text]"/>
      <dgm:spPr/>
      <dgm:t>
        <a:bodyPr/>
        <a:lstStyle/>
        <a:p>
          <a:r>
            <a:rPr lang="en-US" dirty="0" smtClean="0"/>
            <a:t>System Restoration</a:t>
          </a:r>
          <a:endParaRPr lang="en-US" dirty="0"/>
        </a:p>
      </dgm:t>
    </dgm:pt>
    <dgm:pt modelId="{39B8922C-2338-444C-AAB5-226AB804F6ED}" type="parTrans" cxnId="{3D31B5C0-A523-924F-A527-0AE1F3BA7892}">
      <dgm:prSet/>
      <dgm:spPr/>
      <dgm:t>
        <a:bodyPr/>
        <a:lstStyle/>
        <a:p>
          <a:endParaRPr lang="en-US"/>
        </a:p>
      </dgm:t>
    </dgm:pt>
    <dgm:pt modelId="{3A9C07D1-873C-124B-8F07-B090E95D4020}" type="sibTrans" cxnId="{3D31B5C0-A523-924F-A527-0AE1F3BA7892}">
      <dgm:prSet/>
      <dgm:spPr/>
      <dgm:t>
        <a:bodyPr/>
        <a:lstStyle/>
        <a:p>
          <a:endParaRPr lang="en-US"/>
        </a:p>
      </dgm:t>
    </dgm:pt>
    <dgm:pt modelId="{EB0762DF-F405-354C-9ADC-83E0BC720F3C}">
      <dgm:prSet phldrT="[Text]"/>
      <dgm:spPr/>
      <dgm:t>
        <a:bodyPr/>
        <a:lstStyle/>
        <a:p>
          <a:r>
            <a:rPr lang="en-US" dirty="0" smtClean="0"/>
            <a:t>Extortion Costs </a:t>
          </a:r>
          <a:endParaRPr lang="en-US" dirty="0"/>
        </a:p>
      </dgm:t>
    </dgm:pt>
    <dgm:pt modelId="{DDADFBE2-9989-0D49-B02C-DE15AEC82F66}" type="parTrans" cxnId="{A2A3AC79-1229-2A4A-8530-FF6A6B6D7116}">
      <dgm:prSet/>
      <dgm:spPr/>
      <dgm:t>
        <a:bodyPr/>
        <a:lstStyle/>
        <a:p>
          <a:endParaRPr lang="en-US"/>
        </a:p>
      </dgm:t>
    </dgm:pt>
    <dgm:pt modelId="{FC62FE9B-4EEC-7848-BA5E-74BA6A13F866}" type="sibTrans" cxnId="{A2A3AC79-1229-2A4A-8530-FF6A6B6D7116}">
      <dgm:prSet/>
      <dgm:spPr/>
      <dgm:t>
        <a:bodyPr/>
        <a:lstStyle/>
        <a:p>
          <a:endParaRPr lang="en-US"/>
        </a:p>
      </dgm:t>
    </dgm:pt>
    <dgm:pt modelId="{D022B2EE-A9A9-4243-9322-149BEAF8121C}">
      <dgm:prSet phldrT="[Text]"/>
      <dgm:spPr/>
      <dgm:t>
        <a:bodyPr/>
        <a:lstStyle/>
        <a:p>
          <a:r>
            <a:rPr lang="en-US" dirty="0" smtClean="0"/>
            <a:t>Business Interruption &amp; </a:t>
          </a:r>
        </a:p>
        <a:p>
          <a:r>
            <a:rPr lang="en-US" dirty="0" smtClean="0"/>
            <a:t>Extra Expense</a:t>
          </a:r>
          <a:endParaRPr lang="en-US" dirty="0"/>
        </a:p>
      </dgm:t>
    </dgm:pt>
    <dgm:pt modelId="{88651AF8-7023-5148-BF87-4E161A93D18F}" type="parTrans" cxnId="{BA552E63-EE31-5342-BB50-EA236A078650}">
      <dgm:prSet/>
      <dgm:spPr/>
      <dgm:t>
        <a:bodyPr/>
        <a:lstStyle/>
        <a:p>
          <a:endParaRPr lang="en-US"/>
        </a:p>
      </dgm:t>
    </dgm:pt>
    <dgm:pt modelId="{E0A2DA35-F7E8-9349-99FE-F046F5E46F05}" type="sibTrans" cxnId="{BA552E63-EE31-5342-BB50-EA236A078650}">
      <dgm:prSet/>
      <dgm:spPr/>
      <dgm:t>
        <a:bodyPr/>
        <a:lstStyle/>
        <a:p>
          <a:endParaRPr lang="en-US"/>
        </a:p>
      </dgm:t>
    </dgm:pt>
    <dgm:pt modelId="{93745603-CBF9-5249-B934-280411BC4875}" type="pres">
      <dgm:prSet presAssocID="{5BB9B77D-26B1-4046-B85D-E6A58D38FC5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BA4541-781E-D54E-8B7C-FFB4AB871DA3}" type="pres">
      <dgm:prSet presAssocID="{565038A9-B7CB-7845-8C73-AD18799F0DB5}" presName="centerShape" presStyleLbl="node0" presStyleIdx="0" presStyleCnt="1"/>
      <dgm:spPr/>
      <dgm:t>
        <a:bodyPr/>
        <a:lstStyle/>
        <a:p>
          <a:endParaRPr lang="en-US"/>
        </a:p>
      </dgm:t>
    </dgm:pt>
    <dgm:pt modelId="{47FED456-3A64-8348-B68B-DD33CEEB21F0}" type="pres">
      <dgm:prSet presAssocID="{A8C070F3-B67E-6B4F-BBBB-A1F8EF381AB3}" presName="node" presStyleLbl="node1" presStyleIdx="0" presStyleCnt="4" custScaleX="149147" custScaleY="137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55961B-1773-BF43-B93C-213EE4678DA3}" type="pres">
      <dgm:prSet presAssocID="{A8C070F3-B67E-6B4F-BBBB-A1F8EF381AB3}" presName="dummy" presStyleCnt="0"/>
      <dgm:spPr/>
    </dgm:pt>
    <dgm:pt modelId="{7527CDC4-41FB-E043-B061-FD23FEA97BC3}" type="pres">
      <dgm:prSet presAssocID="{1B6DD7E6-8D43-674A-B9CA-C62921B0D6E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DA70C296-B6F0-1A46-A657-07730C57AE2D}" type="pres">
      <dgm:prSet presAssocID="{C8E6C58C-700A-FA4D-822C-2EF8C260645F}" presName="node" presStyleLbl="node1" presStyleIdx="1" presStyleCnt="4" custScaleX="147610" custScaleY="147815" custRadScaleRad="113981" custRadScaleInc="-1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DDA84-CD13-FE42-A23A-F5D610CA496F}" type="pres">
      <dgm:prSet presAssocID="{C8E6C58C-700A-FA4D-822C-2EF8C260645F}" presName="dummy" presStyleCnt="0"/>
      <dgm:spPr/>
    </dgm:pt>
    <dgm:pt modelId="{94A0F23A-A031-464B-BF6D-6E9346A779BE}" type="pres">
      <dgm:prSet presAssocID="{3A9C07D1-873C-124B-8F07-B090E95D402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4BC1BEA-D4D0-E44F-91B5-5D22C760B3B4}" type="pres">
      <dgm:prSet presAssocID="{EB0762DF-F405-354C-9ADC-83E0BC720F3C}" presName="node" presStyleLbl="node1" presStyleIdx="2" presStyleCnt="4" custScaleX="136445" custScaleY="133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44A0B-39D0-FC4D-93AA-EB8A5CAEF8C3}" type="pres">
      <dgm:prSet presAssocID="{EB0762DF-F405-354C-9ADC-83E0BC720F3C}" presName="dummy" presStyleCnt="0"/>
      <dgm:spPr/>
    </dgm:pt>
    <dgm:pt modelId="{979087A3-61FF-0044-B6BD-7D129A704DD9}" type="pres">
      <dgm:prSet presAssocID="{FC62FE9B-4EEC-7848-BA5E-74BA6A13F86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8126E48-3052-B545-9876-E48690DDB77F}" type="pres">
      <dgm:prSet presAssocID="{D022B2EE-A9A9-4243-9322-149BEAF8121C}" presName="node" presStyleLbl="node1" presStyleIdx="3" presStyleCnt="4" custScaleX="147732" custScaleY="142493" custRadScaleRad="117368" custRadScaleInc="1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191D6-ADEA-DE4D-BAC8-3175BF30ED6D}" type="pres">
      <dgm:prSet presAssocID="{D022B2EE-A9A9-4243-9322-149BEAF8121C}" presName="dummy" presStyleCnt="0"/>
      <dgm:spPr/>
    </dgm:pt>
    <dgm:pt modelId="{7BD0126C-0FE2-864B-B7B5-AE6D52D8454B}" type="pres">
      <dgm:prSet presAssocID="{E0A2DA35-F7E8-9349-99FE-F046F5E46F05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6D25BB18-5874-AD48-834E-58C5F11A84AD}" srcId="{5BB9B77D-26B1-4046-B85D-E6A58D38FC55}" destId="{565038A9-B7CB-7845-8C73-AD18799F0DB5}" srcOrd="0" destOrd="0" parTransId="{4D383433-4383-0146-9ECB-29800BB72385}" sibTransId="{215218FC-9FD9-5D4E-B02D-A394224717A0}"/>
    <dgm:cxn modelId="{BB7AC115-C58C-8748-876A-AC069491B782}" type="presOf" srcId="{A8C070F3-B67E-6B4F-BBBB-A1F8EF381AB3}" destId="{47FED456-3A64-8348-B68B-DD33CEEB21F0}" srcOrd="0" destOrd="0" presId="urn:microsoft.com/office/officeart/2005/8/layout/radial6"/>
    <dgm:cxn modelId="{0F460F59-468B-1045-B4BD-BFE6844C1462}" type="presOf" srcId="{C8E6C58C-700A-FA4D-822C-2EF8C260645F}" destId="{DA70C296-B6F0-1A46-A657-07730C57AE2D}" srcOrd="0" destOrd="0" presId="urn:microsoft.com/office/officeart/2005/8/layout/radial6"/>
    <dgm:cxn modelId="{DD3750A7-5F30-854F-90F2-40D3E5D83F9C}" type="presOf" srcId="{565038A9-B7CB-7845-8C73-AD18799F0DB5}" destId="{92BA4541-781E-D54E-8B7C-FFB4AB871DA3}" srcOrd="0" destOrd="0" presId="urn:microsoft.com/office/officeart/2005/8/layout/radial6"/>
    <dgm:cxn modelId="{352E2110-8065-C144-8800-C2D6049A8003}" type="presOf" srcId="{3A9C07D1-873C-124B-8F07-B090E95D4020}" destId="{94A0F23A-A031-464B-BF6D-6E9346A779BE}" srcOrd="0" destOrd="0" presId="urn:microsoft.com/office/officeart/2005/8/layout/radial6"/>
    <dgm:cxn modelId="{3D31B5C0-A523-924F-A527-0AE1F3BA7892}" srcId="{565038A9-B7CB-7845-8C73-AD18799F0DB5}" destId="{C8E6C58C-700A-FA4D-822C-2EF8C260645F}" srcOrd="1" destOrd="0" parTransId="{39B8922C-2338-444C-AAB5-226AB804F6ED}" sibTransId="{3A9C07D1-873C-124B-8F07-B090E95D4020}"/>
    <dgm:cxn modelId="{7BE94E5C-120C-2C49-888C-77C81545DFB3}" type="presOf" srcId="{5BB9B77D-26B1-4046-B85D-E6A58D38FC55}" destId="{93745603-CBF9-5249-B934-280411BC4875}" srcOrd="0" destOrd="0" presId="urn:microsoft.com/office/officeart/2005/8/layout/radial6"/>
    <dgm:cxn modelId="{9830D4DC-2908-1B4C-9139-029B04F8F746}" type="presOf" srcId="{E0A2DA35-F7E8-9349-99FE-F046F5E46F05}" destId="{7BD0126C-0FE2-864B-B7B5-AE6D52D8454B}" srcOrd="0" destOrd="0" presId="urn:microsoft.com/office/officeart/2005/8/layout/radial6"/>
    <dgm:cxn modelId="{BA552E63-EE31-5342-BB50-EA236A078650}" srcId="{565038A9-B7CB-7845-8C73-AD18799F0DB5}" destId="{D022B2EE-A9A9-4243-9322-149BEAF8121C}" srcOrd="3" destOrd="0" parTransId="{88651AF8-7023-5148-BF87-4E161A93D18F}" sibTransId="{E0A2DA35-F7E8-9349-99FE-F046F5E46F05}"/>
    <dgm:cxn modelId="{443FEE3E-5BC0-E841-BB94-C75BBD3B3A62}" srcId="{565038A9-B7CB-7845-8C73-AD18799F0DB5}" destId="{A8C070F3-B67E-6B4F-BBBB-A1F8EF381AB3}" srcOrd="0" destOrd="0" parTransId="{F36C6F7C-873D-C840-9A87-E71589CB412D}" sibTransId="{1B6DD7E6-8D43-674A-B9CA-C62921B0D6E6}"/>
    <dgm:cxn modelId="{F7094ABA-4814-6849-B29D-02FF9EB3F7DD}" type="presOf" srcId="{FC62FE9B-4EEC-7848-BA5E-74BA6A13F866}" destId="{979087A3-61FF-0044-B6BD-7D129A704DD9}" srcOrd="0" destOrd="0" presId="urn:microsoft.com/office/officeart/2005/8/layout/radial6"/>
    <dgm:cxn modelId="{A2A3AC79-1229-2A4A-8530-FF6A6B6D7116}" srcId="{565038A9-B7CB-7845-8C73-AD18799F0DB5}" destId="{EB0762DF-F405-354C-9ADC-83E0BC720F3C}" srcOrd="2" destOrd="0" parTransId="{DDADFBE2-9989-0D49-B02C-DE15AEC82F66}" sibTransId="{FC62FE9B-4EEC-7848-BA5E-74BA6A13F866}"/>
    <dgm:cxn modelId="{99263159-9932-104F-8B91-41795356AF9E}" type="presOf" srcId="{1B6DD7E6-8D43-674A-B9CA-C62921B0D6E6}" destId="{7527CDC4-41FB-E043-B061-FD23FEA97BC3}" srcOrd="0" destOrd="0" presId="urn:microsoft.com/office/officeart/2005/8/layout/radial6"/>
    <dgm:cxn modelId="{3779E598-9689-0D49-90B6-E78428F7579A}" type="presOf" srcId="{EB0762DF-F405-354C-9ADC-83E0BC720F3C}" destId="{F4BC1BEA-D4D0-E44F-91B5-5D22C760B3B4}" srcOrd="0" destOrd="0" presId="urn:microsoft.com/office/officeart/2005/8/layout/radial6"/>
    <dgm:cxn modelId="{C1CC5EB8-C61B-9B4A-A0D3-660432944844}" type="presOf" srcId="{D022B2EE-A9A9-4243-9322-149BEAF8121C}" destId="{28126E48-3052-B545-9876-E48690DDB77F}" srcOrd="0" destOrd="0" presId="urn:microsoft.com/office/officeart/2005/8/layout/radial6"/>
    <dgm:cxn modelId="{C083A78D-87B8-8641-9C50-4B0E813178DD}" type="presParOf" srcId="{93745603-CBF9-5249-B934-280411BC4875}" destId="{92BA4541-781E-D54E-8B7C-FFB4AB871DA3}" srcOrd="0" destOrd="0" presId="urn:microsoft.com/office/officeart/2005/8/layout/radial6"/>
    <dgm:cxn modelId="{9F8511AF-8670-114D-8E4D-48BC4F0B8277}" type="presParOf" srcId="{93745603-CBF9-5249-B934-280411BC4875}" destId="{47FED456-3A64-8348-B68B-DD33CEEB21F0}" srcOrd="1" destOrd="0" presId="urn:microsoft.com/office/officeart/2005/8/layout/radial6"/>
    <dgm:cxn modelId="{E94B8970-92F3-A54A-9994-B4EE28E9E92D}" type="presParOf" srcId="{93745603-CBF9-5249-B934-280411BC4875}" destId="{6855961B-1773-BF43-B93C-213EE4678DA3}" srcOrd="2" destOrd="0" presId="urn:microsoft.com/office/officeart/2005/8/layout/radial6"/>
    <dgm:cxn modelId="{AD48F1A0-317B-3043-B487-6CADFED1B470}" type="presParOf" srcId="{93745603-CBF9-5249-B934-280411BC4875}" destId="{7527CDC4-41FB-E043-B061-FD23FEA97BC3}" srcOrd="3" destOrd="0" presId="urn:microsoft.com/office/officeart/2005/8/layout/radial6"/>
    <dgm:cxn modelId="{7086DC8A-5D83-3D4A-8A36-996BA4D8C42E}" type="presParOf" srcId="{93745603-CBF9-5249-B934-280411BC4875}" destId="{DA70C296-B6F0-1A46-A657-07730C57AE2D}" srcOrd="4" destOrd="0" presId="urn:microsoft.com/office/officeart/2005/8/layout/radial6"/>
    <dgm:cxn modelId="{EEBBF228-46F4-DF42-BF9A-3B47564DE1A2}" type="presParOf" srcId="{93745603-CBF9-5249-B934-280411BC4875}" destId="{FFCDDA84-CD13-FE42-A23A-F5D610CA496F}" srcOrd="5" destOrd="0" presId="urn:microsoft.com/office/officeart/2005/8/layout/radial6"/>
    <dgm:cxn modelId="{7C8EB16A-0352-DD40-91A0-C0CAAA3FE932}" type="presParOf" srcId="{93745603-CBF9-5249-B934-280411BC4875}" destId="{94A0F23A-A031-464B-BF6D-6E9346A779BE}" srcOrd="6" destOrd="0" presId="urn:microsoft.com/office/officeart/2005/8/layout/radial6"/>
    <dgm:cxn modelId="{A4C4BDB4-AAF3-E34F-84CD-1752B8676E40}" type="presParOf" srcId="{93745603-CBF9-5249-B934-280411BC4875}" destId="{F4BC1BEA-D4D0-E44F-91B5-5D22C760B3B4}" srcOrd="7" destOrd="0" presId="urn:microsoft.com/office/officeart/2005/8/layout/radial6"/>
    <dgm:cxn modelId="{750F1D94-6685-4F40-84A0-F858DE54CDB7}" type="presParOf" srcId="{93745603-CBF9-5249-B934-280411BC4875}" destId="{22544A0B-39D0-FC4D-93AA-EB8A5CAEF8C3}" srcOrd="8" destOrd="0" presId="urn:microsoft.com/office/officeart/2005/8/layout/radial6"/>
    <dgm:cxn modelId="{3BC24856-6E86-4A48-A93D-3FDF8BB4123E}" type="presParOf" srcId="{93745603-CBF9-5249-B934-280411BC4875}" destId="{979087A3-61FF-0044-B6BD-7D129A704DD9}" srcOrd="9" destOrd="0" presId="urn:microsoft.com/office/officeart/2005/8/layout/radial6"/>
    <dgm:cxn modelId="{75385040-EB63-5541-8C05-061CA2B8BA98}" type="presParOf" srcId="{93745603-CBF9-5249-B934-280411BC4875}" destId="{28126E48-3052-B545-9876-E48690DDB77F}" srcOrd="10" destOrd="0" presId="urn:microsoft.com/office/officeart/2005/8/layout/radial6"/>
    <dgm:cxn modelId="{8364FC8A-B249-B14C-B9DC-4B33D05C305A}" type="presParOf" srcId="{93745603-CBF9-5249-B934-280411BC4875}" destId="{6F1191D6-ADEA-DE4D-BAC8-3175BF30ED6D}" srcOrd="11" destOrd="0" presId="urn:microsoft.com/office/officeart/2005/8/layout/radial6"/>
    <dgm:cxn modelId="{A8FA3DE6-DE1E-3440-A77A-75106E96FB16}" type="presParOf" srcId="{93745603-CBF9-5249-B934-280411BC4875}" destId="{7BD0126C-0FE2-864B-B7B5-AE6D52D8454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78596-1503-784E-A482-7D6DD43D1C23}">
      <dsp:nvSpPr>
        <dsp:cNvPr id="0" name=""/>
        <dsp:cNvSpPr/>
      </dsp:nvSpPr>
      <dsp:spPr>
        <a:xfrm>
          <a:off x="3312159" y="1803906"/>
          <a:ext cx="1288037" cy="12880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Risk</a:t>
          </a:r>
          <a:endParaRPr lang="en-US" sz="3900" kern="1200" dirty="0"/>
        </a:p>
      </dsp:txBody>
      <dsp:txXfrm>
        <a:off x="3500788" y="1992535"/>
        <a:ext cx="910779" cy="910779"/>
      </dsp:txXfrm>
    </dsp:sp>
    <dsp:sp modelId="{3F4579D8-41E0-714A-88D3-709E54D439FA}">
      <dsp:nvSpPr>
        <dsp:cNvPr id="0" name=""/>
        <dsp:cNvSpPr/>
      </dsp:nvSpPr>
      <dsp:spPr>
        <a:xfrm rot="16200000">
          <a:off x="3819954" y="1335622"/>
          <a:ext cx="272449" cy="4379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860822" y="1464076"/>
        <a:ext cx="190714" cy="262760"/>
      </dsp:txXfrm>
    </dsp:sp>
    <dsp:sp modelId="{4AD04216-BDE3-504B-9271-2E1034F487EA}">
      <dsp:nvSpPr>
        <dsp:cNvPr id="0" name=""/>
        <dsp:cNvSpPr/>
      </dsp:nvSpPr>
      <dsp:spPr>
        <a:xfrm>
          <a:off x="2588025" y="1812"/>
          <a:ext cx="2736307" cy="12880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Acceptance</a:t>
          </a:r>
          <a:endParaRPr lang="en-US" sz="3000" kern="1200" dirty="0"/>
        </a:p>
      </dsp:txBody>
      <dsp:txXfrm>
        <a:off x="2988748" y="190441"/>
        <a:ext cx="1934861" cy="910779"/>
      </dsp:txXfrm>
    </dsp:sp>
    <dsp:sp modelId="{02598902-AC51-6E43-B094-A9D34C09C275}">
      <dsp:nvSpPr>
        <dsp:cNvPr id="0" name=""/>
        <dsp:cNvSpPr/>
      </dsp:nvSpPr>
      <dsp:spPr>
        <a:xfrm rot="21594249">
          <a:off x="4725784" y="2227418"/>
          <a:ext cx="302553" cy="4379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725784" y="2315080"/>
        <a:ext cx="211787" cy="262760"/>
      </dsp:txXfrm>
    </dsp:sp>
    <dsp:sp modelId="{BAF99305-0783-8F42-BF6C-12256406E686}">
      <dsp:nvSpPr>
        <dsp:cNvPr id="0" name=""/>
        <dsp:cNvSpPr/>
      </dsp:nvSpPr>
      <dsp:spPr>
        <a:xfrm>
          <a:off x="5171045" y="1799980"/>
          <a:ext cx="2263378" cy="12880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Transfer</a:t>
          </a:r>
          <a:endParaRPr lang="en-US" sz="3000" kern="1200" dirty="0"/>
        </a:p>
      </dsp:txBody>
      <dsp:txXfrm>
        <a:off x="5502509" y="1988609"/>
        <a:ext cx="1600450" cy="910779"/>
      </dsp:txXfrm>
    </dsp:sp>
    <dsp:sp modelId="{6A0E9C79-84B6-3145-84A9-9FF391679F1E}">
      <dsp:nvSpPr>
        <dsp:cNvPr id="0" name=""/>
        <dsp:cNvSpPr/>
      </dsp:nvSpPr>
      <dsp:spPr>
        <a:xfrm rot="5400000">
          <a:off x="3819954" y="3122294"/>
          <a:ext cx="272449" cy="4379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860822" y="3169013"/>
        <a:ext cx="190714" cy="262760"/>
      </dsp:txXfrm>
    </dsp:sp>
    <dsp:sp modelId="{9DD8DE1A-D529-304E-861A-A66912944E8E}">
      <dsp:nvSpPr>
        <dsp:cNvPr id="0" name=""/>
        <dsp:cNvSpPr/>
      </dsp:nvSpPr>
      <dsp:spPr>
        <a:xfrm>
          <a:off x="2588025" y="3605999"/>
          <a:ext cx="2736307" cy="12880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Avoidance</a:t>
          </a:r>
          <a:endParaRPr lang="en-US" sz="2900" kern="1200" dirty="0"/>
        </a:p>
      </dsp:txBody>
      <dsp:txXfrm>
        <a:off x="2988748" y="3794628"/>
        <a:ext cx="1934861" cy="910779"/>
      </dsp:txXfrm>
    </dsp:sp>
    <dsp:sp modelId="{583E0960-9FBF-974A-9ADA-1BB6D3A175A2}">
      <dsp:nvSpPr>
        <dsp:cNvPr id="0" name=""/>
        <dsp:cNvSpPr/>
      </dsp:nvSpPr>
      <dsp:spPr>
        <a:xfrm rot="10805940">
          <a:off x="2933565" y="2227422"/>
          <a:ext cx="267541" cy="4379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3013827" y="2315077"/>
        <a:ext cx="187279" cy="262760"/>
      </dsp:txXfrm>
    </dsp:sp>
    <dsp:sp modelId="{8FCDFE9F-D4E3-804F-9AD8-144397F33968}">
      <dsp:nvSpPr>
        <dsp:cNvPr id="0" name=""/>
        <dsp:cNvSpPr/>
      </dsp:nvSpPr>
      <dsp:spPr>
        <a:xfrm>
          <a:off x="562528" y="1799981"/>
          <a:ext cx="2244843" cy="12880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Limit</a:t>
          </a:r>
          <a:endParaRPr lang="en-US" sz="2900" kern="1200" dirty="0"/>
        </a:p>
      </dsp:txBody>
      <dsp:txXfrm>
        <a:off x="891278" y="1988610"/>
        <a:ext cx="1587343" cy="910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090C1-30C1-4B41-A0B3-CCBDC65746B9}">
      <dsp:nvSpPr>
        <dsp:cNvPr id="0" name=""/>
        <dsp:cNvSpPr/>
      </dsp:nvSpPr>
      <dsp:spPr>
        <a:xfrm rot="5400000">
          <a:off x="4755599" y="-1743647"/>
          <a:ext cx="1262211" cy="50698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High level of certainty around the impact</a:t>
          </a:r>
          <a:endParaRPr lang="en-US" sz="3600" kern="1200" dirty="0"/>
        </a:p>
      </dsp:txBody>
      <dsp:txXfrm rot="-5400000">
        <a:off x="2851785" y="221783"/>
        <a:ext cx="5008224" cy="1138979"/>
      </dsp:txXfrm>
    </dsp:sp>
    <dsp:sp modelId="{6D5F9D62-A717-0949-AB8B-C63B08DAF0C1}">
      <dsp:nvSpPr>
        <dsp:cNvPr id="0" name=""/>
        <dsp:cNvSpPr/>
      </dsp:nvSpPr>
      <dsp:spPr>
        <a:xfrm>
          <a:off x="0" y="2390"/>
          <a:ext cx="2851785" cy="1577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Accept</a:t>
          </a:r>
          <a:endParaRPr lang="en-US" sz="6000" kern="1200" dirty="0"/>
        </a:p>
      </dsp:txBody>
      <dsp:txXfrm>
        <a:off x="77020" y="79410"/>
        <a:ext cx="2697745" cy="1423724"/>
      </dsp:txXfrm>
    </dsp:sp>
    <dsp:sp modelId="{B9D41CC1-E1CB-164F-9CD0-2C1E96C4D628}">
      <dsp:nvSpPr>
        <dsp:cNvPr id="0" name=""/>
        <dsp:cNvSpPr/>
      </dsp:nvSpPr>
      <dsp:spPr>
        <a:xfrm rot="5400000">
          <a:off x="4755599" y="-86995"/>
          <a:ext cx="1262211" cy="50698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Not always possible</a:t>
          </a:r>
          <a:endParaRPr lang="en-US" sz="3600" kern="1200" dirty="0"/>
        </a:p>
      </dsp:txBody>
      <dsp:txXfrm rot="-5400000">
        <a:off x="2851785" y="1878435"/>
        <a:ext cx="5008224" cy="1138979"/>
      </dsp:txXfrm>
    </dsp:sp>
    <dsp:sp modelId="{D2582CB3-0385-234D-9F93-41EE0BE2C1F4}">
      <dsp:nvSpPr>
        <dsp:cNvPr id="0" name=""/>
        <dsp:cNvSpPr/>
      </dsp:nvSpPr>
      <dsp:spPr>
        <a:xfrm>
          <a:off x="0" y="1659042"/>
          <a:ext cx="2851785" cy="1577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Avoid</a:t>
          </a:r>
          <a:endParaRPr lang="en-US" sz="6000" kern="1200" dirty="0"/>
        </a:p>
      </dsp:txBody>
      <dsp:txXfrm>
        <a:off x="77020" y="1736062"/>
        <a:ext cx="2697745" cy="1423724"/>
      </dsp:txXfrm>
    </dsp:sp>
    <dsp:sp modelId="{78E07BF1-D9AA-EA47-8E69-7C3A2D6C23E6}">
      <dsp:nvSpPr>
        <dsp:cNvPr id="0" name=""/>
        <dsp:cNvSpPr/>
      </dsp:nvSpPr>
      <dsp:spPr>
        <a:xfrm rot="5400000">
          <a:off x="4755599" y="1569657"/>
          <a:ext cx="1262211" cy="50698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Controls are key, but…</a:t>
          </a:r>
          <a:endParaRPr lang="en-US" sz="3600" kern="1200" dirty="0"/>
        </a:p>
      </dsp:txBody>
      <dsp:txXfrm rot="-5400000">
        <a:off x="2851785" y="3535087"/>
        <a:ext cx="5008224" cy="1138979"/>
      </dsp:txXfrm>
    </dsp:sp>
    <dsp:sp modelId="{C543B181-C2A3-574D-B4C8-FA21273C9220}">
      <dsp:nvSpPr>
        <dsp:cNvPr id="0" name=""/>
        <dsp:cNvSpPr/>
      </dsp:nvSpPr>
      <dsp:spPr>
        <a:xfrm>
          <a:off x="0" y="3315695"/>
          <a:ext cx="2851785" cy="1577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Limit</a:t>
          </a:r>
          <a:endParaRPr lang="en-US" sz="6000" kern="1200" dirty="0"/>
        </a:p>
      </dsp:txBody>
      <dsp:txXfrm>
        <a:off x="77020" y="3392715"/>
        <a:ext cx="2697745" cy="1423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2DB02-600C-724F-8508-27E3F382F008}">
      <dsp:nvSpPr>
        <dsp:cNvPr id="0" name=""/>
        <dsp:cNvSpPr/>
      </dsp:nvSpPr>
      <dsp:spPr>
        <a:xfrm rot="1223296">
          <a:off x="2418555" y="3074303"/>
          <a:ext cx="2451945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2451945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65508-119D-F54E-9EE1-402CDE9C440E}">
      <dsp:nvSpPr>
        <dsp:cNvPr id="0" name=""/>
        <dsp:cNvSpPr/>
      </dsp:nvSpPr>
      <dsp:spPr>
        <a:xfrm rot="9458">
          <a:off x="2495355" y="2354741"/>
          <a:ext cx="1795179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1795179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CA61A-766D-454A-A0B8-E81775CB2E2F}">
      <dsp:nvSpPr>
        <dsp:cNvPr id="0" name=""/>
        <dsp:cNvSpPr/>
      </dsp:nvSpPr>
      <dsp:spPr>
        <a:xfrm rot="20306481">
          <a:off x="2413026" y="1601767"/>
          <a:ext cx="235375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235375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7F859-24EC-DC48-983D-A939C6C78F96}">
      <dsp:nvSpPr>
        <dsp:cNvPr id="0" name=""/>
        <dsp:cNvSpPr/>
      </dsp:nvSpPr>
      <dsp:spPr>
        <a:xfrm>
          <a:off x="-377489" y="504053"/>
          <a:ext cx="4146795" cy="36064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441373-F7E8-2548-B9E2-AAAA58A27C10}">
      <dsp:nvSpPr>
        <dsp:cNvPr id="0" name=""/>
        <dsp:cNvSpPr/>
      </dsp:nvSpPr>
      <dsp:spPr>
        <a:xfrm>
          <a:off x="4136692" y="17473"/>
          <a:ext cx="3590085" cy="13704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Unauthorized Access</a:t>
          </a:r>
          <a:endParaRPr lang="en-US" sz="3300" kern="1200" dirty="0"/>
        </a:p>
      </dsp:txBody>
      <dsp:txXfrm>
        <a:off x="4662448" y="218176"/>
        <a:ext cx="2538573" cy="969080"/>
      </dsp:txXfrm>
    </dsp:sp>
    <dsp:sp modelId="{86324A61-A98E-2743-B782-160B2AEC592B}">
      <dsp:nvSpPr>
        <dsp:cNvPr id="0" name=""/>
        <dsp:cNvSpPr/>
      </dsp:nvSpPr>
      <dsp:spPr>
        <a:xfrm>
          <a:off x="4290485" y="1703053"/>
          <a:ext cx="3558386" cy="13704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Denial of Service</a:t>
          </a:r>
          <a:endParaRPr lang="en-US" sz="3300" kern="1200" dirty="0"/>
        </a:p>
      </dsp:txBody>
      <dsp:txXfrm>
        <a:off x="4811599" y="1903756"/>
        <a:ext cx="2516158" cy="969080"/>
      </dsp:txXfrm>
    </dsp:sp>
    <dsp:sp modelId="{E4EAF9F5-429D-1247-BC9E-405243DAAD1B}">
      <dsp:nvSpPr>
        <dsp:cNvPr id="0" name=""/>
        <dsp:cNvSpPr/>
      </dsp:nvSpPr>
      <dsp:spPr>
        <a:xfrm>
          <a:off x="4320476" y="3312365"/>
          <a:ext cx="3475663" cy="13704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Malware</a:t>
          </a:r>
          <a:endParaRPr lang="en-US" sz="3300" kern="1200" dirty="0"/>
        </a:p>
      </dsp:txBody>
      <dsp:txXfrm>
        <a:off x="4829475" y="3513068"/>
        <a:ext cx="2457665" cy="969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4D92C-142B-C740-BB35-4BF623283603}">
      <dsp:nvSpPr>
        <dsp:cNvPr id="0" name=""/>
        <dsp:cNvSpPr/>
      </dsp:nvSpPr>
      <dsp:spPr>
        <a:xfrm>
          <a:off x="36" y="52380"/>
          <a:ext cx="3533068" cy="12612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Breach Notice Compliance</a:t>
          </a:r>
          <a:endParaRPr lang="en-US" sz="3500" kern="1200" dirty="0"/>
        </a:p>
      </dsp:txBody>
      <dsp:txXfrm>
        <a:off x="36" y="52380"/>
        <a:ext cx="3533068" cy="1261267"/>
      </dsp:txXfrm>
    </dsp:sp>
    <dsp:sp modelId="{FAFA847F-E026-EC44-9BF2-8214FA5D9126}">
      <dsp:nvSpPr>
        <dsp:cNvPr id="0" name=""/>
        <dsp:cNvSpPr/>
      </dsp:nvSpPr>
      <dsp:spPr>
        <a:xfrm>
          <a:off x="36" y="1313648"/>
          <a:ext cx="3533068" cy="317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Forensics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Legal fees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Mailings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Identity protection</a:t>
          </a:r>
          <a:endParaRPr lang="en-US" sz="3500" kern="1200" dirty="0"/>
        </a:p>
      </dsp:txBody>
      <dsp:txXfrm>
        <a:off x="36" y="1313648"/>
        <a:ext cx="3533068" cy="3170474"/>
      </dsp:txXfrm>
    </dsp:sp>
    <dsp:sp modelId="{8475CDD3-9A30-B64E-8FB5-CBC813861635}">
      <dsp:nvSpPr>
        <dsp:cNvPr id="0" name=""/>
        <dsp:cNvSpPr/>
      </dsp:nvSpPr>
      <dsp:spPr>
        <a:xfrm>
          <a:off x="4027734" y="52380"/>
          <a:ext cx="3533068" cy="12612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Liability</a:t>
          </a:r>
          <a:endParaRPr lang="en-US" sz="3500" kern="1200" dirty="0"/>
        </a:p>
      </dsp:txBody>
      <dsp:txXfrm>
        <a:off x="4027734" y="52380"/>
        <a:ext cx="3533068" cy="1261267"/>
      </dsp:txXfrm>
    </dsp:sp>
    <dsp:sp modelId="{A06BBEA9-8DC2-9F42-ABC6-20FA93BE042F}">
      <dsp:nvSpPr>
        <dsp:cNvPr id="0" name=""/>
        <dsp:cNvSpPr/>
      </dsp:nvSpPr>
      <dsp:spPr>
        <a:xfrm>
          <a:off x="4027734" y="1313648"/>
          <a:ext cx="3533068" cy="317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Defense costs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Settlements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Responding to regulatory investigations</a:t>
          </a:r>
          <a:endParaRPr lang="en-US" sz="3500" kern="1200" dirty="0"/>
        </a:p>
      </dsp:txBody>
      <dsp:txXfrm>
        <a:off x="4027734" y="1313648"/>
        <a:ext cx="3533068" cy="31704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F5A64-4D31-684D-B021-CDBBCF9ACD21}">
      <dsp:nvSpPr>
        <dsp:cNvPr id="0" name=""/>
        <dsp:cNvSpPr/>
      </dsp:nvSpPr>
      <dsp:spPr>
        <a:xfrm>
          <a:off x="0" y="0"/>
          <a:ext cx="1504854" cy="4752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Forensics$250+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an hour</a:t>
          </a:r>
          <a:endParaRPr lang="en-US" sz="2200" kern="1200" dirty="0"/>
        </a:p>
      </dsp:txBody>
      <dsp:txXfrm>
        <a:off x="0" y="1901011"/>
        <a:ext cx="1504854" cy="1901011"/>
      </dsp:txXfrm>
    </dsp:sp>
    <dsp:sp modelId="{8B7CC6FF-D1BB-B442-A74F-E519DCA32C13}">
      <dsp:nvSpPr>
        <dsp:cNvPr id="0" name=""/>
        <dsp:cNvSpPr/>
      </dsp:nvSpPr>
      <dsp:spPr>
        <a:xfrm>
          <a:off x="45145" y="285151"/>
          <a:ext cx="1414563" cy="15825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04DD89-3458-A340-AF99-372DE56930CC}">
      <dsp:nvSpPr>
        <dsp:cNvPr id="0" name=""/>
        <dsp:cNvSpPr/>
      </dsp:nvSpPr>
      <dsp:spPr>
        <a:xfrm>
          <a:off x="1550000" y="0"/>
          <a:ext cx="1504854" cy="4752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Lawyers$350+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an hour</a:t>
          </a:r>
          <a:endParaRPr lang="en-US" sz="2200" kern="1200" dirty="0"/>
        </a:p>
      </dsp:txBody>
      <dsp:txXfrm>
        <a:off x="1550000" y="1901011"/>
        <a:ext cx="1504854" cy="1901011"/>
      </dsp:txXfrm>
    </dsp:sp>
    <dsp:sp modelId="{9408E90D-B787-DA43-912D-CA7595E70C6C}">
      <dsp:nvSpPr>
        <dsp:cNvPr id="0" name=""/>
        <dsp:cNvSpPr/>
      </dsp:nvSpPr>
      <dsp:spPr>
        <a:xfrm>
          <a:off x="1595145" y="285151"/>
          <a:ext cx="1414563" cy="158259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901B2A-B781-C54C-9BA8-4B3907EE19FF}">
      <dsp:nvSpPr>
        <dsp:cNvPr id="0" name=""/>
        <dsp:cNvSpPr/>
      </dsp:nvSpPr>
      <dsp:spPr>
        <a:xfrm>
          <a:off x="3100000" y="0"/>
          <a:ext cx="1504854" cy="4752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Mailing$2-$3 per letter </a:t>
          </a:r>
          <a:endParaRPr lang="en-US" sz="2200" kern="1200" dirty="0"/>
        </a:p>
      </dsp:txBody>
      <dsp:txXfrm>
        <a:off x="3100000" y="1901011"/>
        <a:ext cx="1504854" cy="1901011"/>
      </dsp:txXfrm>
    </dsp:sp>
    <dsp:sp modelId="{AC86CE28-94D8-2A47-A97B-A6CCD23BB270}">
      <dsp:nvSpPr>
        <dsp:cNvPr id="0" name=""/>
        <dsp:cNvSpPr/>
      </dsp:nvSpPr>
      <dsp:spPr>
        <a:xfrm>
          <a:off x="3145146" y="285151"/>
          <a:ext cx="1414563" cy="158259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D219E1-D246-2647-B009-2D53179B3DB3}">
      <dsp:nvSpPr>
        <dsp:cNvPr id="0" name=""/>
        <dsp:cNvSpPr/>
      </dsp:nvSpPr>
      <dsp:spPr>
        <a:xfrm>
          <a:off x="4650000" y="0"/>
          <a:ext cx="1504854" cy="4752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Identity Protection $25+ per person</a:t>
          </a:r>
          <a:endParaRPr lang="en-US" sz="2200" kern="1200" dirty="0"/>
        </a:p>
      </dsp:txBody>
      <dsp:txXfrm>
        <a:off x="4650000" y="1901011"/>
        <a:ext cx="1504854" cy="1901011"/>
      </dsp:txXfrm>
    </dsp:sp>
    <dsp:sp modelId="{11909C65-9646-484F-9FFF-3DD1902EA991}">
      <dsp:nvSpPr>
        <dsp:cNvPr id="0" name=""/>
        <dsp:cNvSpPr/>
      </dsp:nvSpPr>
      <dsp:spPr>
        <a:xfrm>
          <a:off x="4695146" y="285151"/>
          <a:ext cx="1414563" cy="158259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6D71AE-FF23-424D-AB44-7DEEBBAD4773}">
      <dsp:nvSpPr>
        <dsp:cNvPr id="0" name=""/>
        <dsp:cNvSpPr/>
      </dsp:nvSpPr>
      <dsp:spPr>
        <a:xfrm>
          <a:off x="6200001" y="0"/>
          <a:ext cx="1504854" cy="4752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Public Relations $150+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an hour</a:t>
          </a:r>
          <a:endParaRPr lang="en-US" sz="2200" kern="1200" dirty="0"/>
        </a:p>
      </dsp:txBody>
      <dsp:txXfrm>
        <a:off x="6200001" y="1901011"/>
        <a:ext cx="1504854" cy="1901011"/>
      </dsp:txXfrm>
    </dsp:sp>
    <dsp:sp modelId="{19E72D75-147B-3649-8274-4462CCEEA9C7}">
      <dsp:nvSpPr>
        <dsp:cNvPr id="0" name=""/>
        <dsp:cNvSpPr/>
      </dsp:nvSpPr>
      <dsp:spPr>
        <a:xfrm>
          <a:off x="6245146" y="285151"/>
          <a:ext cx="1414563" cy="158259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7C7291-0A09-C745-A934-850253C3132E}">
      <dsp:nvSpPr>
        <dsp:cNvPr id="0" name=""/>
        <dsp:cNvSpPr/>
      </dsp:nvSpPr>
      <dsp:spPr>
        <a:xfrm>
          <a:off x="308194" y="3802022"/>
          <a:ext cx="7088467" cy="712879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0126C-0FE2-864B-B7B5-AE6D52D8454B}">
      <dsp:nvSpPr>
        <dsp:cNvPr id="0" name=""/>
        <dsp:cNvSpPr/>
      </dsp:nvSpPr>
      <dsp:spPr>
        <a:xfrm>
          <a:off x="1659411" y="571488"/>
          <a:ext cx="3935866" cy="3935866"/>
        </a:xfrm>
        <a:prstGeom prst="blockArc">
          <a:avLst>
            <a:gd name="adj1" fmla="val 10776573"/>
            <a:gd name="adj2" fmla="val 16800088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9087A3-61FF-0044-B6BD-7D129A704DD9}">
      <dsp:nvSpPr>
        <dsp:cNvPr id="0" name=""/>
        <dsp:cNvSpPr/>
      </dsp:nvSpPr>
      <dsp:spPr>
        <a:xfrm>
          <a:off x="1658919" y="630001"/>
          <a:ext cx="3935866" cy="3935866"/>
        </a:xfrm>
        <a:prstGeom prst="blockArc">
          <a:avLst>
            <a:gd name="adj1" fmla="val 4799019"/>
            <a:gd name="adj2" fmla="val 10881221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A0F23A-A031-464B-BF6D-6E9346A779BE}">
      <dsp:nvSpPr>
        <dsp:cNvPr id="0" name=""/>
        <dsp:cNvSpPr/>
      </dsp:nvSpPr>
      <dsp:spPr>
        <a:xfrm>
          <a:off x="2262284" y="619618"/>
          <a:ext cx="3935866" cy="3935866"/>
        </a:xfrm>
        <a:prstGeom prst="blockArc">
          <a:avLst>
            <a:gd name="adj1" fmla="val 21537362"/>
            <a:gd name="adj2" fmla="val 588268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27CDC4-41FB-E043-B061-FD23FEA97BC3}">
      <dsp:nvSpPr>
        <dsp:cNvPr id="0" name=""/>
        <dsp:cNvSpPr/>
      </dsp:nvSpPr>
      <dsp:spPr>
        <a:xfrm>
          <a:off x="2261967" y="581829"/>
          <a:ext cx="3935866" cy="3935866"/>
        </a:xfrm>
        <a:prstGeom prst="blockArc">
          <a:avLst>
            <a:gd name="adj1" fmla="val 15717892"/>
            <a:gd name="adj2" fmla="val 4945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BA4541-781E-D54E-8B7C-FFB4AB871DA3}">
      <dsp:nvSpPr>
        <dsp:cNvPr id="0" name=""/>
        <dsp:cNvSpPr/>
      </dsp:nvSpPr>
      <dsp:spPr>
        <a:xfrm>
          <a:off x="3056091" y="1663526"/>
          <a:ext cx="1810215" cy="18102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Security Event</a:t>
          </a:r>
          <a:endParaRPr lang="en-US" sz="2900" kern="1200" dirty="0"/>
        </a:p>
      </dsp:txBody>
      <dsp:txXfrm>
        <a:off x="3321191" y="1928626"/>
        <a:ext cx="1280015" cy="1280015"/>
      </dsp:txXfrm>
    </dsp:sp>
    <dsp:sp modelId="{47FED456-3A64-8348-B68B-DD33CEEB21F0}">
      <dsp:nvSpPr>
        <dsp:cNvPr id="0" name=""/>
        <dsp:cNvSpPr/>
      </dsp:nvSpPr>
      <dsp:spPr>
        <a:xfrm>
          <a:off x="3016240" y="-223161"/>
          <a:ext cx="1889917" cy="17389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Data Recovery &amp;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Re-creation </a:t>
          </a:r>
          <a:endParaRPr lang="en-US" sz="1700" kern="1200" dirty="0"/>
        </a:p>
      </dsp:txBody>
      <dsp:txXfrm>
        <a:off x="3293012" y="31504"/>
        <a:ext cx="1336373" cy="1229631"/>
      </dsp:txXfrm>
    </dsp:sp>
    <dsp:sp modelId="{DA70C296-B6F0-1A46-A657-07730C57AE2D}">
      <dsp:nvSpPr>
        <dsp:cNvPr id="0" name=""/>
        <dsp:cNvSpPr/>
      </dsp:nvSpPr>
      <dsp:spPr>
        <a:xfrm>
          <a:off x="5216993" y="1616008"/>
          <a:ext cx="1870440" cy="187303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System Restoration</a:t>
          </a:r>
          <a:endParaRPr lang="en-US" sz="1700" kern="1200" dirty="0"/>
        </a:p>
      </dsp:txBody>
      <dsp:txXfrm>
        <a:off x="5490913" y="1890308"/>
        <a:ext cx="1322600" cy="1324438"/>
      </dsp:txXfrm>
    </dsp:sp>
    <dsp:sp modelId="{F4BC1BEA-D4D0-E44F-91B5-5D22C760B3B4}">
      <dsp:nvSpPr>
        <dsp:cNvPr id="0" name=""/>
        <dsp:cNvSpPr/>
      </dsp:nvSpPr>
      <dsp:spPr>
        <a:xfrm>
          <a:off x="3096717" y="3646641"/>
          <a:ext cx="1728963" cy="16886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Extortion Costs </a:t>
          </a:r>
          <a:endParaRPr lang="en-US" sz="1700" kern="1200" dirty="0"/>
        </a:p>
      </dsp:txBody>
      <dsp:txXfrm>
        <a:off x="3349918" y="3893933"/>
        <a:ext cx="1222561" cy="1194033"/>
      </dsp:txXfrm>
    </dsp:sp>
    <dsp:sp modelId="{28126E48-3052-B545-9876-E48690DDB77F}">
      <dsp:nvSpPr>
        <dsp:cNvPr id="0" name=""/>
        <dsp:cNvSpPr/>
      </dsp:nvSpPr>
      <dsp:spPr>
        <a:xfrm>
          <a:off x="769079" y="1649720"/>
          <a:ext cx="1871986" cy="18056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Business Interruption &amp;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Extra Expense</a:t>
          </a:r>
          <a:endParaRPr lang="en-US" sz="1700" kern="1200" dirty="0"/>
        </a:p>
      </dsp:txBody>
      <dsp:txXfrm>
        <a:off x="1043225" y="1914144"/>
        <a:ext cx="1323694" cy="1276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1DB6E-AABF-8A47-8A9A-C6448088D4E7}" type="datetimeFigureOut">
              <a:rPr lang="en-US" smtClean="0"/>
              <a:t>5/25/14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725F7-76B6-3047-AADB-EF52811BA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4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9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3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8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22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0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33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48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5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</a:t>
            </a:r>
            <a:r>
              <a:rPr lang="en-US" baseline="0" dirty="0" smtClean="0"/>
              <a:t> first party ‘breach response’ alone is hugely valuable. 47 states, DC, PR, event the US VI require notice to individuals when personal information is compromised – even if there is ZERO discernable harm</a:t>
            </a:r>
            <a:r>
              <a:rPr lang="en-US" dirty="0" smtClean="0"/>
              <a:t> from the incident. Simply the fact that</a:t>
            </a:r>
            <a:r>
              <a:rPr lang="en-US" baseline="0" dirty="0" smtClean="0"/>
              <a:t> the information has been, or could reasonable be (i.e. lost lap top), taken, data owners are obligated to let people know.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23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46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5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73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35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05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94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84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54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8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21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69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38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2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4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6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15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9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72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8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25F7-76B6-3047-AADB-EF52811BAB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21407" y="3488308"/>
            <a:ext cx="7696563" cy="57626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US" dirty="0" smtClean="0"/>
              <a:t>TITLE OF THE PRESENTATION</a:t>
            </a:r>
            <a:endParaRPr lang="en-IN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2" y="6092825"/>
            <a:ext cx="3167583" cy="4318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Speaker Name ,  Title</a:t>
            </a:r>
            <a:endParaRPr lang="en-IN" dirty="0"/>
          </a:p>
        </p:txBody>
      </p:sp>
      <p:pic>
        <p:nvPicPr>
          <p:cNvPr id="5" name="Picture 3" descr="C:\Users\kHaN\Desktop\Risk_Based_Security__for_black_b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64" y="548680"/>
            <a:ext cx="5805651" cy="20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31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965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3664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 userDrawn="1"/>
        </p:nvSpPr>
        <p:spPr>
          <a:xfrm flipH="1">
            <a:off x="0" y="-2"/>
            <a:ext cx="7391400" cy="547255"/>
          </a:xfrm>
          <a:custGeom>
            <a:avLst/>
            <a:gdLst>
              <a:gd name="connsiteX0" fmla="*/ 0 w 8686800"/>
              <a:gd name="connsiteY0" fmla="*/ 0 h 533400"/>
              <a:gd name="connsiteX1" fmla="*/ 8686800 w 8686800"/>
              <a:gd name="connsiteY1" fmla="*/ 0 h 533400"/>
              <a:gd name="connsiteX2" fmla="*/ 8686800 w 8686800"/>
              <a:gd name="connsiteY2" fmla="*/ 533400 h 533400"/>
              <a:gd name="connsiteX3" fmla="*/ 0 w 8686800"/>
              <a:gd name="connsiteY3" fmla="*/ 533400 h 533400"/>
              <a:gd name="connsiteX4" fmla="*/ 0 w 8686800"/>
              <a:gd name="connsiteY4" fmla="*/ 0 h 533400"/>
              <a:gd name="connsiteX0" fmla="*/ 498764 w 8686800"/>
              <a:gd name="connsiteY0" fmla="*/ 0 h 547254"/>
              <a:gd name="connsiteX1" fmla="*/ 8686800 w 8686800"/>
              <a:gd name="connsiteY1" fmla="*/ 13854 h 547254"/>
              <a:gd name="connsiteX2" fmla="*/ 8686800 w 8686800"/>
              <a:gd name="connsiteY2" fmla="*/ 547254 h 547254"/>
              <a:gd name="connsiteX3" fmla="*/ 0 w 8686800"/>
              <a:gd name="connsiteY3" fmla="*/ 547254 h 547254"/>
              <a:gd name="connsiteX4" fmla="*/ 498764 w 8686800"/>
              <a:gd name="connsiteY4" fmla="*/ 0 h 547254"/>
              <a:gd name="connsiteX0" fmla="*/ 498764 w 8686800"/>
              <a:gd name="connsiteY0" fmla="*/ 1 h 547255"/>
              <a:gd name="connsiteX1" fmla="*/ 8686800 w 8686800"/>
              <a:gd name="connsiteY1" fmla="*/ 0 h 547255"/>
              <a:gd name="connsiteX2" fmla="*/ 8686800 w 8686800"/>
              <a:gd name="connsiteY2" fmla="*/ 547255 h 547255"/>
              <a:gd name="connsiteX3" fmla="*/ 0 w 8686800"/>
              <a:gd name="connsiteY3" fmla="*/ 547255 h 547255"/>
              <a:gd name="connsiteX4" fmla="*/ 498764 w 8686800"/>
              <a:gd name="connsiteY4" fmla="*/ 1 h 54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00" h="547255">
                <a:moveTo>
                  <a:pt x="498764" y="1"/>
                </a:moveTo>
                <a:lnTo>
                  <a:pt x="8686800" y="0"/>
                </a:lnTo>
                <a:lnTo>
                  <a:pt x="8686800" y="547255"/>
                </a:lnTo>
                <a:lnTo>
                  <a:pt x="0" y="547255"/>
                </a:lnTo>
                <a:lnTo>
                  <a:pt x="498764" y="1"/>
                </a:lnTo>
                <a:close/>
              </a:path>
            </a:pathLst>
          </a:custGeom>
          <a:solidFill>
            <a:srgbClr val="0546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2400" dirty="0">
              <a:latin typeface="+mj-lt"/>
            </a:endParaRPr>
          </a:p>
        </p:txBody>
      </p:sp>
      <p:pic>
        <p:nvPicPr>
          <p:cNvPr id="8" name="Picture 4" descr="C:\Users\kHaN\Desktop\Risk_Based_Security__for_white_b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68" y="55780"/>
            <a:ext cx="1447800" cy="51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 smtClean="0">
                <a:solidFill>
                  <a:schemeClr val="bg1">
                    <a:lumMod val="95000"/>
                  </a:schemeClr>
                </a:solidFill>
              </a:rPr>
              <a:t>N O T   J U S T   S E C U R I T Y  ,    T H E   R I G H T   S E C U R I T Y </a:t>
            </a:r>
            <a:endParaRPr lang="en-IN" sz="15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7950" y="42863"/>
            <a:ext cx="6767513" cy="420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Title of the Slide</a:t>
            </a:r>
            <a:endParaRPr lang="en-IN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11188" y="1196975"/>
            <a:ext cx="7921625" cy="489585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8532440" y="6506939"/>
            <a:ext cx="605532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IN" dirty="0" smtClean="0"/>
              <a:t>|   </a:t>
            </a:r>
            <a:fld id="{B8CF4997-8DE6-40E7-8C25-623E0CEF48F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822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47515" y="2646344"/>
            <a:ext cx="6272757" cy="45719"/>
          </a:xfrm>
          <a:prstGeom prst="rect">
            <a:avLst/>
          </a:prstGeom>
          <a:gradFill flip="none" rotWithShape="1">
            <a:gsLst>
              <a:gs pos="0">
                <a:srgbClr val="0145B3">
                  <a:shade val="30000"/>
                  <a:satMod val="115000"/>
                </a:srgbClr>
              </a:gs>
              <a:gs pos="50000">
                <a:srgbClr val="0145B3">
                  <a:shade val="67500"/>
                  <a:satMod val="115000"/>
                </a:srgbClr>
              </a:gs>
              <a:gs pos="100000">
                <a:srgbClr val="0145B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277268"/>
            <a:ext cx="6632797" cy="863600"/>
          </a:xfrm>
        </p:spPr>
        <p:txBody>
          <a:bodyPr>
            <a:noAutofit/>
          </a:bodyPr>
          <a:lstStyle>
            <a:lvl1pPr marL="0" indent="0" algn="r">
              <a:buNone/>
              <a:defRPr sz="5800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US" dirty="0" smtClean="0"/>
              <a:t>SECTION DIVIDER</a:t>
            </a:r>
            <a:endParaRPr lang="en-IN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3888" y="2141538"/>
            <a:ext cx="3311575" cy="441325"/>
          </a:xfrm>
        </p:spPr>
        <p:txBody>
          <a:bodyPr/>
          <a:lstStyle>
            <a:lvl1pPr marL="0" indent="0" algn="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New Topic</a:t>
            </a:r>
            <a:endParaRPr lang="en-IN" dirty="0"/>
          </a:p>
        </p:txBody>
      </p:sp>
      <p:pic>
        <p:nvPicPr>
          <p:cNvPr id="5" name="Picture 2" descr="C:\Users\kHaN\Desktop\Risk_Based_Security__for_white_bg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00" b="10636"/>
          <a:stretch/>
        </p:blipFill>
        <p:spPr bwMode="auto">
          <a:xfrm>
            <a:off x="8100392" y="5949280"/>
            <a:ext cx="885923" cy="8151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425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994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403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972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586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701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F02E7-A18B-4284-8F3E-B71A1AAF2808}" type="datetimeFigureOut">
              <a:rPr lang="en-IN" smtClean="0"/>
              <a:t>5/25/14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4997-8DE6-40E7-8C25-623E0CEF4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224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1407" y="3212976"/>
            <a:ext cx="7696563" cy="1080120"/>
          </a:xfrm>
        </p:spPr>
        <p:txBody>
          <a:bodyPr>
            <a:normAutofit fontScale="77500" lnSpcReduction="20000"/>
          </a:bodyPr>
          <a:lstStyle/>
          <a:p>
            <a:r>
              <a:rPr lang="en-IN" dirty="0" smtClean="0"/>
              <a:t>Cyber Insurance </a:t>
            </a:r>
          </a:p>
          <a:p>
            <a:r>
              <a:rPr lang="en-IN" dirty="0" smtClean="0"/>
              <a:t>Worth the Effort or Total Rip-Off?</a:t>
            </a:r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2" y="5517232"/>
            <a:ext cx="3743648" cy="1007393"/>
          </a:xfrm>
        </p:spPr>
        <p:txBody>
          <a:bodyPr/>
          <a:lstStyle/>
          <a:p>
            <a:r>
              <a:rPr lang="en-IN" dirty="0" smtClean="0"/>
              <a:t>Inga Goddijn</a:t>
            </a:r>
          </a:p>
          <a:p>
            <a:r>
              <a:rPr lang="en-IN" dirty="0" smtClean="0"/>
              <a:t>EVP &amp; Managing Director</a:t>
            </a:r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5508104" y="5733256"/>
            <a:ext cx="331236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/>
              <a:t>inga@riskbasedsecurity.com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8205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Reality of Risk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27851708"/>
              </p:ext>
            </p:extLst>
          </p:nvPr>
        </p:nvGraphicFramePr>
        <p:xfrm>
          <a:off x="611188" y="1196975"/>
          <a:ext cx="7921625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714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Reality of Risk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85171632"/>
              </p:ext>
            </p:extLst>
          </p:nvPr>
        </p:nvGraphicFramePr>
        <p:xfrm>
          <a:off x="611188" y="1196975"/>
          <a:ext cx="7921625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1140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Transfer!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b="1" u="sng" dirty="0" smtClean="0"/>
              <a:t>Transfer Options</a:t>
            </a:r>
          </a:p>
          <a:p>
            <a:pPr marL="0" indent="0" algn="ctr">
              <a:buNone/>
            </a:pPr>
            <a:endParaRPr lang="en-US" sz="3600" b="1" u="sng" dirty="0" smtClean="0"/>
          </a:p>
          <a:p>
            <a:pPr>
              <a:buFont typeface="Wingdings" charset="2"/>
              <a:buChar char="§"/>
            </a:pPr>
            <a:r>
              <a:rPr lang="en-US" sz="3600" dirty="0" smtClean="0"/>
              <a:t>Outsourcing</a:t>
            </a:r>
          </a:p>
          <a:p>
            <a:pPr lvl="2">
              <a:buFont typeface="Wingdings" charset="2"/>
              <a:buChar char="§"/>
            </a:pPr>
            <a:r>
              <a:rPr lang="en-US" sz="3600" dirty="0" smtClean="0"/>
              <a:t> Contracts &amp; Agreements</a:t>
            </a:r>
          </a:p>
          <a:p>
            <a:pPr lvl="4">
              <a:buFont typeface="Wingdings" charset="2"/>
              <a:buChar char="§"/>
            </a:pPr>
            <a:r>
              <a:rPr lang="en-US" sz="3600" dirty="0" smtClean="0"/>
              <a:t> Insurance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52701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What’s in a name?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Network Security                   Data Breach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Data Privacy                     Security Liability</a:t>
            </a:r>
          </a:p>
          <a:p>
            <a:pPr marL="0" indent="0">
              <a:buNone/>
            </a:pPr>
            <a:r>
              <a:rPr lang="en-US" dirty="0" smtClean="0"/>
              <a:t>Network Protection              Data Security</a:t>
            </a:r>
            <a:endParaRPr lang="en-US" dirty="0"/>
          </a:p>
        </p:txBody>
      </p:sp>
      <p:pic>
        <p:nvPicPr>
          <p:cNvPr id="4" name="Picture 3" descr="InsurancePolicyRolledUp_iStock_000008188602X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93096"/>
            <a:ext cx="5098690" cy="15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0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uneq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2856"/>
            <a:ext cx="19272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20103ap32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3528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oll hous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36912"/>
            <a:ext cx="3509640" cy="382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1520" y="1268761"/>
            <a:ext cx="8281665" cy="3528391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r>
              <a:rPr lang="en-US" u="sng" dirty="0" smtClean="0"/>
              <a:t>First Party  </a:t>
            </a:r>
          </a:p>
          <a:p>
            <a:pPr marL="0" indent="0" algn="ctr">
              <a:buNone/>
            </a:pPr>
            <a:r>
              <a:rPr lang="en-US" dirty="0" smtClean="0"/>
              <a:t>Pays to fix the things 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dirty="0" smtClean="0"/>
              <a:t>we own when 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dirty="0" smtClean="0"/>
              <a:t>damaged        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u="sng" dirty="0" smtClean="0"/>
              <a:t>Third Party </a:t>
            </a:r>
          </a:p>
          <a:p>
            <a:pPr marL="0" indent="0" algn="ctr">
              <a:buNone/>
            </a:pPr>
            <a:r>
              <a:rPr lang="en-US" dirty="0" smtClean="0"/>
              <a:t>Pays others when our actions (or inaction) causes harm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4365104"/>
            <a:ext cx="8193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 a result of a security event including data compromise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4560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580112" y="1196975"/>
            <a:ext cx="3456384" cy="8638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First Party</a:t>
            </a:r>
            <a:endParaRPr lang="en-US" dirty="0"/>
          </a:p>
        </p:txBody>
      </p:sp>
      <p:pic>
        <p:nvPicPr>
          <p:cNvPr id="4" name="Picture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48880"/>
            <a:ext cx="4032448" cy="3709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61653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200" dirty="0"/>
              <a:t>M</a:t>
            </a:r>
            <a:r>
              <a:rPr lang="en-US" sz="1200" dirty="0" smtClean="0"/>
              <a:t>ichael </a:t>
            </a:r>
            <a:r>
              <a:rPr lang="en-US" sz="1200" dirty="0" err="1" smtClean="0"/>
              <a:t>Jastremski</a:t>
            </a:r>
            <a:endParaRPr lang="en-US" sz="1200" dirty="0"/>
          </a:p>
        </p:txBody>
      </p:sp>
      <p:pic>
        <p:nvPicPr>
          <p:cNvPr id="6" name="Picture 5" descr="carcrash-accident-willard-1731445-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6552" r="10462" b="15086"/>
          <a:stretch/>
        </p:blipFill>
        <p:spPr>
          <a:xfrm>
            <a:off x="251520" y="2348880"/>
            <a:ext cx="4390927" cy="3757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1268760"/>
            <a:ext cx="2071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ill Sans MT"/>
                <a:cs typeface="Gill Sans MT"/>
              </a:rPr>
              <a:t>Third</a:t>
            </a:r>
            <a:r>
              <a:rPr lang="en-US" sz="3200" b="1" dirty="0" smtClean="0">
                <a:latin typeface="Gill Sans MT"/>
                <a:cs typeface="Gill Sans MT"/>
              </a:rPr>
              <a:t> </a:t>
            </a:r>
            <a:r>
              <a:rPr lang="en-US" sz="3200" dirty="0" smtClean="0">
                <a:latin typeface="Gill Sans MT"/>
                <a:cs typeface="Gill Sans MT"/>
              </a:rPr>
              <a:t>Party</a:t>
            </a:r>
            <a:endParaRPr lang="en-US" sz="3200" dirty="0">
              <a:latin typeface="Gill Sans MT"/>
              <a:cs typeface="Gill Sans MT"/>
            </a:endParaRPr>
          </a:p>
        </p:txBody>
      </p:sp>
      <p:pic>
        <p:nvPicPr>
          <p:cNvPr id="8" name="Picture 7" descr="Screen Shot 2014-05-23 at 2.51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237312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1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Why does this matter?</a:t>
            </a:r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dirty="0" smtClean="0"/>
              <a:t>Because it means organizations can buy a policy that can cover </a:t>
            </a:r>
            <a:r>
              <a:rPr lang="en-US" i="1" dirty="0" smtClean="0"/>
              <a:t>both</a:t>
            </a:r>
          </a:p>
          <a:p>
            <a:pPr marL="0" indent="0" algn="ctr">
              <a:buNone/>
            </a:pPr>
            <a:endParaRPr lang="en-US" sz="1200" dirty="0" smtClean="0"/>
          </a:p>
          <a:p>
            <a:pPr algn="ctr">
              <a:buFont typeface="Wingdings" charset="2"/>
              <a:buChar char="Ø"/>
            </a:pPr>
            <a:r>
              <a:rPr lang="en-US" dirty="0" smtClean="0"/>
              <a:t> Security event recovery costs</a:t>
            </a:r>
          </a:p>
          <a:p>
            <a:pPr marL="0" indent="0" algn="ctr">
              <a:buNone/>
            </a:pPr>
            <a:r>
              <a:rPr lang="en-US" dirty="0" smtClean="0"/>
              <a:t>&amp;</a:t>
            </a:r>
          </a:p>
          <a:p>
            <a:pPr algn="ctr">
              <a:buFont typeface="Wingdings" charset="2"/>
              <a:buChar char="Ø"/>
            </a:pPr>
            <a:r>
              <a:rPr lang="en-US" dirty="0" smtClean="0"/>
              <a:t> Protection from lawsuits arising out of a data compromise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89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55336645"/>
              </p:ext>
            </p:extLst>
          </p:nvPr>
        </p:nvGraphicFramePr>
        <p:xfrm>
          <a:off x="683568" y="1124744"/>
          <a:ext cx="784887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740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32130751"/>
              </p:ext>
            </p:extLst>
          </p:nvPr>
        </p:nvGraphicFramePr>
        <p:xfrm>
          <a:off x="827584" y="1196752"/>
          <a:ext cx="756084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2951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Welcome!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charset="2"/>
              <a:buChar char=""/>
            </a:pPr>
            <a:r>
              <a:rPr lang="en-IN" dirty="0" smtClean="0"/>
              <a:t>What is “Cyber” insurance anyway?</a:t>
            </a:r>
          </a:p>
          <a:p>
            <a:pPr marL="0" indent="0">
              <a:buNone/>
            </a:pPr>
            <a:endParaRPr lang="en-IN" sz="1400" dirty="0" smtClean="0"/>
          </a:p>
          <a:p>
            <a:pPr>
              <a:buFont typeface="Wingdings" charset="2"/>
              <a:buChar char=""/>
            </a:pPr>
            <a:r>
              <a:rPr lang="en-IN" dirty="0" smtClean="0"/>
              <a:t>What can this policy do for us?</a:t>
            </a:r>
          </a:p>
          <a:p>
            <a:pPr marL="0" indent="0">
              <a:buNone/>
            </a:pPr>
            <a:endParaRPr lang="en-IN" sz="1400" dirty="0" smtClean="0"/>
          </a:p>
          <a:p>
            <a:pPr>
              <a:buFont typeface="Wingdings" charset="2"/>
              <a:buChar char=""/>
            </a:pPr>
            <a:r>
              <a:rPr lang="en-IN" dirty="0" smtClean="0"/>
              <a:t>The things companies won’t pay for, even if it looks like they will in the brochure.</a:t>
            </a:r>
          </a:p>
          <a:p>
            <a:pPr marL="0" indent="0">
              <a:buNone/>
            </a:pPr>
            <a:endParaRPr lang="en-IN" sz="1400" dirty="0" smtClean="0"/>
          </a:p>
          <a:p>
            <a:pPr>
              <a:buFont typeface="Wingdings" charset="2"/>
              <a:buChar char=""/>
            </a:pPr>
            <a:r>
              <a:rPr lang="en-IN" dirty="0" smtClean="0"/>
              <a:t>Why are they asking me this silly question and does this mean we have to change how we’re doing things?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1640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us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485" r="2496" b="4257"/>
          <a:stretch/>
        </p:blipFill>
        <p:spPr>
          <a:xfrm>
            <a:off x="825500" y="977900"/>
            <a:ext cx="7543800" cy="5187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8304" y="616530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Marxchivist</a:t>
            </a:r>
            <a:endParaRPr lang="en-US" dirty="0"/>
          </a:p>
        </p:txBody>
      </p:sp>
      <p:pic>
        <p:nvPicPr>
          <p:cNvPr id="6" name="Picture 5" descr="c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237312"/>
            <a:ext cx="115633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13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SzPct val="100000"/>
              <a:buNone/>
            </a:pPr>
            <a:endParaRPr lang="en-US" sz="2800" dirty="0" smtClean="0"/>
          </a:p>
          <a:p>
            <a:pPr>
              <a:buSzPct val="100000"/>
              <a:buFont typeface="Lucida Grande"/>
              <a:buChar char="$"/>
            </a:pPr>
            <a:endParaRPr lang="en-US" dirty="0" smtClean="0"/>
          </a:p>
          <a:p>
            <a:pPr>
              <a:buSzPct val="100000"/>
              <a:buFont typeface="Lucida Grande"/>
              <a:buChar char="$"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4411765"/>
              </p:ext>
            </p:extLst>
          </p:nvPr>
        </p:nvGraphicFramePr>
        <p:xfrm>
          <a:off x="611560" y="1196752"/>
          <a:ext cx="770485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3466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capito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r="9968" b="13013"/>
          <a:stretch/>
        </p:blipFill>
        <p:spPr>
          <a:xfrm>
            <a:off x="5148064" y="980728"/>
            <a:ext cx="3425553" cy="2834739"/>
          </a:xfrm>
          <a:prstGeom prst="rect">
            <a:avLst/>
          </a:prstGeom>
        </p:spPr>
      </p:pic>
      <p:pic>
        <p:nvPicPr>
          <p:cNvPr id="6" name="Picture 5" descr="law books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3528391" cy="2861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1340768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ill Sans MT"/>
                <a:cs typeface="Gill Sans MT"/>
              </a:rPr>
              <a:t>Lawsuits from data breaches can </a:t>
            </a:r>
          </a:p>
          <a:p>
            <a:pPr algn="ctr"/>
            <a:r>
              <a:rPr lang="en-US" sz="2800" dirty="0">
                <a:latin typeface="Gill Sans MT"/>
                <a:cs typeface="Gill Sans MT"/>
              </a:rPr>
              <a:t>g</a:t>
            </a:r>
            <a:r>
              <a:rPr lang="en-US" sz="2800" dirty="0" smtClean="0">
                <a:latin typeface="Gill Sans MT"/>
                <a:cs typeface="Gill Sans MT"/>
              </a:rPr>
              <a:t>o on for years.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4221088"/>
            <a:ext cx="327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MT"/>
                <a:cs typeface="Gill Sans MT"/>
              </a:rPr>
              <a:t>Privacy &amp; security is a topic of interest among both state and federal agencies. </a:t>
            </a:r>
            <a:endParaRPr lang="en-US" sz="24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09583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71600" y="2564904"/>
            <a:ext cx="2808684" cy="2592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secret value rarely discussed</a:t>
            </a:r>
            <a:endParaRPr lang="en-US" dirty="0"/>
          </a:p>
        </p:txBody>
      </p:sp>
      <p:pic>
        <p:nvPicPr>
          <p:cNvPr id="4" name="Picture 3" descr="secr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24744"/>
            <a:ext cx="3511242" cy="46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01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22305586"/>
              </p:ext>
            </p:extLst>
          </p:nvPr>
        </p:nvGraphicFramePr>
        <p:xfrm>
          <a:off x="611188" y="980728"/>
          <a:ext cx="7921625" cy="5112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4365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626"/>
            <a:ext cx="4050922" cy="27006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4653136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ill Sans MT"/>
                <a:cs typeface="Gill Sans MT"/>
              </a:rPr>
              <a:t>As helpful as some of these policies can be, expect some things not to be covered</a:t>
            </a:r>
            <a:endParaRPr lang="en-US" sz="28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24855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11188" y="1196975"/>
            <a:ext cx="7921625" cy="7918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Reputation Damage</a:t>
            </a:r>
            <a:endParaRPr lang="en-US" dirty="0"/>
          </a:p>
        </p:txBody>
      </p:sp>
      <p:pic>
        <p:nvPicPr>
          <p:cNvPr id="4" name="Picture 3" descr="penci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32856"/>
            <a:ext cx="4638966" cy="3528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6176" y="6021288"/>
            <a:ext cx="14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200" dirty="0" smtClean="0"/>
              <a:t>Michael </a:t>
            </a:r>
            <a:r>
              <a:rPr lang="en-US" sz="1200" dirty="0" err="1" smtClean="0"/>
              <a:t>Jastremski</a:t>
            </a:r>
            <a:endParaRPr lang="en-US" sz="1200" dirty="0"/>
          </a:p>
        </p:txBody>
      </p:sp>
      <p:pic>
        <p:nvPicPr>
          <p:cNvPr id="6" name="Picture 5" descr="Screen Shot 2014-05-23 at 2.51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093296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4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11188" y="2996951"/>
            <a:ext cx="7921625" cy="3095873"/>
          </a:xfrm>
        </p:spPr>
        <p:txBody>
          <a:bodyPr numCol="2"/>
          <a:lstStyle/>
          <a:p>
            <a:r>
              <a:rPr lang="en-US" dirty="0" smtClean="0"/>
              <a:t>Reputation damage</a:t>
            </a:r>
          </a:p>
          <a:p>
            <a:r>
              <a:rPr lang="en-US" dirty="0" err="1" smtClean="0"/>
              <a:t>Int</a:t>
            </a:r>
            <a:endParaRPr lang="en-US" dirty="0"/>
          </a:p>
        </p:txBody>
      </p:sp>
      <p:pic>
        <p:nvPicPr>
          <p:cNvPr id="4" name="Picture 3" descr="no anythin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b="31020"/>
          <a:stretch/>
        </p:blipFill>
        <p:spPr>
          <a:xfrm>
            <a:off x="0" y="908720"/>
            <a:ext cx="9144000" cy="3149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653136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ill Sans MT"/>
                <a:cs typeface="Gill Sans MT"/>
              </a:rPr>
              <a:t>Regular maintenance       Upgrades        Fixes</a:t>
            </a:r>
          </a:p>
          <a:p>
            <a:r>
              <a:rPr lang="en-US" sz="3200" dirty="0">
                <a:latin typeface="Gill Sans MT"/>
                <a:cs typeface="Gill Sans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7965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Picture 5" descr="AA04574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68960"/>
            <a:ext cx="2791968" cy="2872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1340768"/>
            <a:ext cx="273630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/>
                <a:cs typeface="Gill Sans MT"/>
              </a:rPr>
              <a:t>Data or systems in the care, custody or control of others</a:t>
            </a:r>
            <a:endParaRPr lang="en-US" sz="2400" dirty="0">
              <a:latin typeface="Gill Sans MT"/>
              <a:cs typeface="Gill Sans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1412776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/>
                <a:cs typeface="Gill Sans MT"/>
              </a:rPr>
              <a:t>The economic value of data</a:t>
            </a:r>
            <a:endParaRPr lang="en-US" sz="2800" dirty="0">
              <a:latin typeface="Gill Sans MT"/>
              <a:cs typeface="Gill Sans MT"/>
            </a:endParaRPr>
          </a:p>
        </p:txBody>
      </p:sp>
      <p:pic>
        <p:nvPicPr>
          <p:cNvPr id="9" name="Picture 8" descr="stk19975boj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2599944" cy="34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16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Despite the limitations, there is real value found in these policies.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Especially since these can cost less than </a:t>
            </a:r>
          </a:p>
          <a:p>
            <a:pPr marL="0" indent="0" algn="ctr">
              <a:buNone/>
            </a:pP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$5,000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927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Is there any industry with a worse reputation?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 flipH="1">
            <a:off x="-1332655" y="5517232"/>
            <a:ext cx="288031" cy="575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13690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46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can we find this?</a:t>
            </a:r>
            <a:endParaRPr lang="en-US" dirty="0"/>
          </a:p>
        </p:txBody>
      </p:sp>
      <p:pic>
        <p:nvPicPr>
          <p:cNvPr id="4" name="Picture 3" descr="maz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65896"/>
            <a:ext cx="5191472" cy="38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04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Applications can run up to 12 pages and require input from multiple departments</a:t>
            </a:r>
            <a:endParaRPr lang="en-US" dirty="0"/>
          </a:p>
        </p:txBody>
      </p:sp>
      <p:pic>
        <p:nvPicPr>
          <p:cNvPr id="4" name="Picture 3" descr="Screen Shot 2014-05-23 at 5.49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7704856" cy="39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5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Moral Hazard?</a:t>
            </a:r>
            <a:endParaRPr lang="en-US" dirty="0"/>
          </a:p>
        </p:txBody>
      </p:sp>
      <p:pic>
        <p:nvPicPr>
          <p:cNvPr id="4" name="Picture 3" descr="fail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716428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35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Could insurance force </a:t>
            </a:r>
          </a:p>
          <a:p>
            <a:pPr marL="0" indent="0" algn="ctr">
              <a:buNone/>
            </a:pPr>
            <a:r>
              <a:rPr lang="en-US" dirty="0" smtClean="0"/>
              <a:t>uniform standards for all?</a:t>
            </a:r>
            <a:endParaRPr lang="en-US" dirty="0"/>
          </a:p>
        </p:txBody>
      </p:sp>
      <p:pic>
        <p:nvPicPr>
          <p:cNvPr id="4" name="Picture 3" descr="j02849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40968"/>
            <a:ext cx="4344764" cy="283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14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Cyber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/>
              <a:t> Benefit to the organization</a:t>
            </a:r>
          </a:p>
          <a:p>
            <a:pPr>
              <a:buFont typeface="Wingdings" charset="2"/>
              <a:buChar char="ü"/>
            </a:pPr>
            <a:r>
              <a:rPr lang="en-US" dirty="0"/>
              <a:t> </a:t>
            </a:r>
            <a:r>
              <a:rPr lang="en-US" dirty="0" smtClean="0"/>
              <a:t>Cost effective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Readily available</a:t>
            </a:r>
          </a:p>
          <a:p>
            <a:pPr>
              <a:buFont typeface="Wingdings" charset="2"/>
              <a:buChar char="ü"/>
            </a:pPr>
            <a:r>
              <a:rPr lang="en-US" dirty="0"/>
              <a:t> </a:t>
            </a:r>
            <a:r>
              <a:rPr lang="en-US" dirty="0" smtClean="0"/>
              <a:t>Minimal impact on day-to-day operations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What more could we ask for??</a:t>
            </a:r>
            <a:endParaRPr lang="en-US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028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j03155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5753910" cy="4104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8224" y="5517232"/>
            <a:ext cx="2490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ill Sans MT"/>
                <a:cs typeface="Gill Sans MT"/>
              </a:rPr>
              <a:t>THANK YOU</a:t>
            </a:r>
            <a:endParaRPr lang="en-US" sz="32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283619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Worse Reputation?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 rot="10153336">
            <a:off x="-1288427" y="8076043"/>
            <a:ext cx="2088232" cy="14401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64705"/>
            <a:ext cx="5381368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i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16832"/>
            <a:ext cx="3379207" cy="4506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37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Worse Reputation?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Kern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284984"/>
            <a:ext cx="1968500" cy="3073400"/>
          </a:xfrm>
          <a:prstGeom prst="rect">
            <a:avLst/>
          </a:prstGeom>
        </p:spPr>
      </p:pic>
      <p:pic>
        <p:nvPicPr>
          <p:cNvPr id="5" name="Picture 4" descr="081209-daniel-walker-bcol.grid-4x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06" y="764236"/>
            <a:ext cx="2587774" cy="3453166"/>
          </a:xfrm>
          <a:prstGeom prst="rect">
            <a:avLst/>
          </a:prstGeom>
        </p:spPr>
      </p:pic>
      <p:pic>
        <p:nvPicPr>
          <p:cNvPr id="6" name="Picture 5" descr="2007_Governor_George_Ryan_crop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68960"/>
            <a:ext cx="2080684" cy="3245246"/>
          </a:xfrm>
          <a:prstGeom prst="rect">
            <a:avLst/>
          </a:prstGeom>
        </p:spPr>
      </p:pic>
      <p:pic>
        <p:nvPicPr>
          <p:cNvPr id="7" name="Content Placeholder 6" descr="blagojevich.jpg"/>
          <p:cNvPicPr>
            <a:picLocks noGrp="1"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" r="1"/>
          <a:stretch/>
        </p:blipFill>
        <p:spPr>
          <a:xfrm>
            <a:off x="323528" y="980728"/>
            <a:ext cx="2206977" cy="30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82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But is it well deserved?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67014" y="6093296"/>
            <a:ext cx="4752900" cy="5035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 From the American Association for Justice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2697"/>
            <a:ext cx="5328592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4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Reality of Risk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Perfect Security?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erfect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4445"/>
          <a:stretch/>
        </p:blipFill>
        <p:spPr>
          <a:xfrm>
            <a:off x="1763688" y="1844824"/>
            <a:ext cx="5589240" cy="40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4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Reality of Risk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Law of Diminishing Returns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Screen Shot 2014-05-25 at 10.23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73" y="2146299"/>
            <a:ext cx="5844055" cy="34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9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Reality of Risk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are we responsible for this?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Picture 4" descr="paper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88840"/>
            <a:ext cx="6192688" cy="41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7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659</Words>
  <Application>Microsoft Macintosh PowerPoint</Application>
  <PresentationFormat>On-screen Show (4:3)</PresentationFormat>
  <Paragraphs>197</Paragraphs>
  <Slides>35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Jake</dc:creator>
  <cp:lastModifiedBy>Inga Goddijn</cp:lastModifiedBy>
  <cp:revision>102</cp:revision>
  <dcterms:created xsi:type="dcterms:W3CDTF">2013-05-22T16:03:53Z</dcterms:created>
  <dcterms:modified xsi:type="dcterms:W3CDTF">2014-05-25T15:51:22Z</dcterms:modified>
</cp:coreProperties>
</file>